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9906000" cy="79200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6C6C"/>
    <a:srgbClr val="FFFB03"/>
    <a:srgbClr val="EACC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296173"/>
            <a:ext cx="8420100" cy="2757347"/>
          </a:xfrm>
        </p:spPr>
        <p:txBody>
          <a:bodyPr anchor="b"/>
          <a:lstStyle>
            <a:lvl1pPr algn="ctr">
              <a:defRPr sz="6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4159854"/>
            <a:ext cx="7429500" cy="1912175"/>
          </a:xfr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40A0-5A75-4D4A-A913-DC397B414849}" type="datetimeFigureOut">
              <a:rPr lang="en-IE" smtClean="0"/>
              <a:t>04/10/2021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CCA0-830D-4447-B087-0AC9344604C2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0268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40A0-5A75-4D4A-A913-DC397B414849}" type="datetimeFigureOut">
              <a:rPr lang="en-IE" smtClean="0"/>
              <a:t>04/10/2021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CCA0-830D-4447-B087-0AC9344604C2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7104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974512"/>
            <a:ext cx="8543925" cy="3294515"/>
          </a:xfrm>
        </p:spPr>
        <p:txBody>
          <a:bodyPr anchor="b"/>
          <a:lstStyle>
            <a:lvl1pPr>
              <a:defRPr sz="6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5300194"/>
            <a:ext cx="8543925" cy="1732508"/>
          </a:xfrm>
        </p:spPr>
        <p:txBody>
          <a:bodyPr/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95285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2pPr>
            <a:lvl3pPr marL="9905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3pPr>
            <a:lvl4pPr marL="1485854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4pPr>
            <a:lvl5pPr marL="1981139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5pPr>
            <a:lvl6pPr marL="2476424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6pPr>
            <a:lvl7pPr marL="2971709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7pPr>
            <a:lvl8pPr marL="3466993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8pPr>
            <a:lvl9pPr marL="3962278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40A0-5A75-4D4A-A913-DC397B414849}" type="datetimeFigureOut">
              <a:rPr lang="en-IE" smtClean="0"/>
              <a:t>04/10/2021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CCA0-830D-4447-B087-0AC9344604C2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31658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2108344"/>
            <a:ext cx="4210050" cy="502519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2108344"/>
            <a:ext cx="4210050" cy="502519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40A0-5A75-4D4A-A913-DC397B414849}" type="datetimeFigureOut">
              <a:rPr lang="en-IE" smtClean="0"/>
              <a:t>04/10/2021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CCA0-830D-4447-B087-0AC9344604C2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47599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21671"/>
            <a:ext cx="8543925" cy="153084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941510"/>
            <a:ext cx="4190702" cy="951504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893014"/>
            <a:ext cx="4190702" cy="42551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941510"/>
            <a:ext cx="4211340" cy="951504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893014"/>
            <a:ext cx="4211340" cy="42551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40A0-5A75-4D4A-A913-DC397B414849}" type="datetimeFigureOut">
              <a:rPr lang="en-IE" smtClean="0"/>
              <a:t>04/10/2021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CCA0-830D-4447-B087-0AC9344604C2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6795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40A0-5A75-4D4A-A913-DC397B414849}" type="datetimeFigureOut">
              <a:rPr lang="en-IE" smtClean="0"/>
              <a:t>04/10/2021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CCA0-830D-4447-B087-0AC9344604C2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8716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40A0-5A75-4D4A-A913-DC397B414849}" type="datetimeFigureOut">
              <a:rPr lang="en-IE" smtClean="0"/>
              <a:t>04/10/2021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CCA0-830D-4447-B087-0AC9344604C2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38078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528002"/>
            <a:ext cx="3194943" cy="1848009"/>
          </a:xfrm>
        </p:spPr>
        <p:txBody>
          <a:bodyPr anchor="b"/>
          <a:lstStyle>
            <a:lvl1pPr>
              <a:defRPr sz="346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1140341"/>
            <a:ext cx="5014913" cy="5628360"/>
          </a:xfrm>
        </p:spPr>
        <p:txBody>
          <a:bodyPr/>
          <a:lstStyle>
            <a:lvl1pPr>
              <a:defRPr sz="3467"/>
            </a:lvl1pPr>
            <a:lvl2pPr>
              <a:defRPr sz="3033"/>
            </a:lvl2pPr>
            <a:lvl3pPr>
              <a:defRPr sz="2600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376011"/>
            <a:ext cx="3194943" cy="4401855"/>
          </a:xfrm>
        </p:spPr>
        <p:txBody>
          <a:bodyPr/>
          <a:lstStyle>
            <a:lvl1pPr marL="0" indent="0">
              <a:buNone/>
              <a:defRPr sz="1733"/>
            </a:lvl1pPr>
            <a:lvl2pPr marL="495285" indent="0">
              <a:buNone/>
              <a:defRPr sz="1517"/>
            </a:lvl2pPr>
            <a:lvl3pPr marL="990570" indent="0">
              <a:buNone/>
              <a:defRPr sz="1300"/>
            </a:lvl3pPr>
            <a:lvl4pPr marL="1485854" indent="0">
              <a:buNone/>
              <a:defRPr sz="1083"/>
            </a:lvl4pPr>
            <a:lvl5pPr marL="1981139" indent="0">
              <a:buNone/>
              <a:defRPr sz="1083"/>
            </a:lvl5pPr>
            <a:lvl6pPr marL="2476424" indent="0">
              <a:buNone/>
              <a:defRPr sz="1083"/>
            </a:lvl6pPr>
            <a:lvl7pPr marL="2971709" indent="0">
              <a:buNone/>
              <a:defRPr sz="1083"/>
            </a:lvl7pPr>
            <a:lvl8pPr marL="3466993" indent="0">
              <a:buNone/>
              <a:defRPr sz="1083"/>
            </a:lvl8pPr>
            <a:lvl9pPr marL="3962278" indent="0">
              <a:buNone/>
              <a:defRPr sz="108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40A0-5A75-4D4A-A913-DC397B414849}" type="datetimeFigureOut">
              <a:rPr lang="en-IE" smtClean="0"/>
              <a:t>04/10/2021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CCA0-830D-4447-B087-0AC9344604C2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35260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528002"/>
            <a:ext cx="3194943" cy="1848009"/>
          </a:xfrm>
        </p:spPr>
        <p:txBody>
          <a:bodyPr anchor="b"/>
          <a:lstStyle>
            <a:lvl1pPr>
              <a:defRPr sz="346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1140341"/>
            <a:ext cx="5014913" cy="5628360"/>
          </a:xfrm>
        </p:spPr>
        <p:txBody>
          <a:bodyPr anchor="t"/>
          <a:lstStyle>
            <a:lvl1pPr marL="0" indent="0">
              <a:buNone/>
              <a:defRPr sz="3467"/>
            </a:lvl1pPr>
            <a:lvl2pPr marL="495285" indent="0">
              <a:buNone/>
              <a:defRPr sz="3033"/>
            </a:lvl2pPr>
            <a:lvl3pPr marL="990570" indent="0">
              <a:buNone/>
              <a:defRPr sz="2600"/>
            </a:lvl3pPr>
            <a:lvl4pPr marL="1485854" indent="0">
              <a:buNone/>
              <a:defRPr sz="2167"/>
            </a:lvl4pPr>
            <a:lvl5pPr marL="1981139" indent="0">
              <a:buNone/>
              <a:defRPr sz="2167"/>
            </a:lvl5pPr>
            <a:lvl6pPr marL="2476424" indent="0">
              <a:buNone/>
              <a:defRPr sz="2167"/>
            </a:lvl6pPr>
            <a:lvl7pPr marL="2971709" indent="0">
              <a:buNone/>
              <a:defRPr sz="2167"/>
            </a:lvl7pPr>
            <a:lvl8pPr marL="3466993" indent="0">
              <a:buNone/>
              <a:defRPr sz="2167"/>
            </a:lvl8pPr>
            <a:lvl9pPr marL="3962278" indent="0">
              <a:buNone/>
              <a:defRPr sz="2167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376011"/>
            <a:ext cx="3194943" cy="4401855"/>
          </a:xfrm>
        </p:spPr>
        <p:txBody>
          <a:bodyPr/>
          <a:lstStyle>
            <a:lvl1pPr marL="0" indent="0">
              <a:buNone/>
              <a:defRPr sz="1733"/>
            </a:lvl1pPr>
            <a:lvl2pPr marL="495285" indent="0">
              <a:buNone/>
              <a:defRPr sz="1517"/>
            </a:lvl2pPr>
            <a:lvl3pPr marL="990570" indent="0">
              <a:buNone/>
              <a:defRPr sz="1300"/>
            </a:lvl3pPr>
            <a:lvl4pPr marL="1485854" indent="0">
              <a:buNone/>
              <a:defRPr sz="1083"/>
            </a:lvl4pPr>
            <a:lvl5pPr marL="1981139" indent="0">
              <a:buNone/>
              <a:defRPr sz="1083"/>
            </a:lvl5pPr>
            <a:lvl6pPr marL="2476424" indent="0">
              <a:buNone/>
              <a:defRPr sz="1083"/>
            </a:lvl6pPr>
            <a:lvl7pPr marL="2971709" indent="0">
              <a:buNone/>
              <a:defRPr sz="1083"/>
            </a:lvl7pPr>
            <a:lvl8pPr marL="3466993" indent="0">
              <a:buNone/>
              <a:defRPr sz="1083"/>
            </a:lvl8pPr>
            <a:lvl9pPr marL="3962278" indent="0">
              <a:buNone/>
              <a:defRPr sz="108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40A0-5A75-4D4A-A913-DC397B414849}" type="datetimeFigureOut">
              <a:rPr lang="en-IE" smtClean="0"/>
              <a:t>04/10/2021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CCA0-830D-4447-B087-0AC9344604C2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7480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40A0-5A75-4D4A-A913-DC397B414849}" type="datetimeFigureOut">
              <a:rPr lang="en-IE" smtClean="0"/>
              <a:t>04/10/2021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CCA0-830D-4447-B087-0AC9344604C2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11049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421669"/>
            <a:ext cx="2135981" cy="671186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421669"/>
            <a:ext cx="6284119" cy="671186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40A0-5A75-4D4A-A913-DC397B414849}" type="datetimeFigureOut">
              <a:rPr lang="en-IE" smtClean="0"/>
              <a:t>04/10/2021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CCA0-830D-4447-B087-0AC9344604C2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32162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421671"/>
            <a:ext cx="8543925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2108344"/>
            <a:ext cx="8543925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7340703"/>
            <a:ext cx="2228850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740A0-5A75-4D4A-A913-DC397B414849}" type="datetimeFigureOut">
              <a:rPr lang="en-IE" smtClean="0"/>
              <a:t>04/10/2021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7340703"/>
            <a:ext cx="334327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7340703"/>
            <a:ext cx="2228850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BCCA0-830D-4447-B087-0AC9344604C2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3972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E6C6C">
                <a:alpha val="56000"/>
              </a:srgb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FE360C-C518-42A8-9905-694975353A4C}"/>
              </a:ext>
            </a:extLst>
          </p:cNvPr>
          <p:cNvSpPr/>
          <p:nvPr/>
        </p:nvSpPr>
        <p:spPr>
          <a:xfrm>
            <a:off x="147055" y="1912580"/>
            <a:ext cx="2416111" cy="2468137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E" sz="1816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32B45E-3EB7-4865-9944-42F1DE78632F}"/>
              </a:ext>
            </a:extLst>
          </p:cNvPr>
          <p:cNvSpPr txBox="1"/>
          <p:nvPr/>
        </p:nvSpPr>
        <p:spPr>
          <a:xfrm>
            <a:off x="587119" y="1100709"/>
            <a:ext cx="2196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  <a:latin typeface="NeoSans" panose="02000506020000020004" pitchFamily="50" charset="0"/>
              </a:rPr>
              <a:t>ADMINISTRATIF - RH</a:t>
            </a:r>
            <a:endParaRPr lang="en-IE" sz="1816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A3E7EB6-6317-455D-8E5A-DC6B6E7D4694}"/>
              </a:ext>
            </a:extLst>
          </p:cNvPr>
          <p:cNvSpPr txBox="1"/>
          <p:nvPr/>
        </p:nvSpPr>
        <p:spPr>
          <a:xfrm>
            <a:off x="1037785" y="1496144"/>
            <a:ext cx="190582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J-F. ANINAT</a:t>
            </a:r>
          </a:p>
        </p:txBody>
      </p:sp>
      <p:pic>
        <p:nvPicPr>
          <p:cNvPr id="3" name="Graphique 2" descr="Conférencier">
            <a:extLst>
              <a:ext uri="{FF2B5EF4-FFF2-40B4-BE49-F238E27FC236}">
                <a16:creationId xmlns:a16="http://schemas.microsoft.com/office/drawing/2014/main" id="{1723C357-3681-4935-8D8F-F2EE8AC8C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810" y="1455490"/>
            <a:ext cx="339173" cy="339173"/>
          </a:xfrm>
          <a:prstGeom prst="rect">
            <a:avLst/>
          </a:prstGeom>
        </p:spPr>
      </p:pic>
      <p:sp>
        <p:nvSpPr>
          <p:cNvPr id="118" name="ZoneTexte 117">
            <a:extLst>
              <a:ext uri="{FF2B5EF4-FFF2-40B4-BE49-F238E27FC236}">
                <a16:creationId xmlns:a16="http://schemas.microsoft.com/office/drawing/2014/main" id="{C290C539-2AE2-40F4-B179-13FE426BD849}"/>
              </a:ext>
            </a:extLst>
          </p:cNvPr>
          <p:cNvSpPr txBox="1"/>
          <p:nvPr/>
        </p:nvSpPr>
        <p:spPr>
          <a:xfrm>
            <a:off x="491241" y="1956596"/>
            <a:ext cx="1829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rgbClr val="C00000"/>
                </a:solidFill>
                <a:latin typeface="NeoSans" panose="02000506020000020004" pitchFamily="50" charset="0"/>
              </a:rPr>
              <a:t>REGLEMENTS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122" name="Graphique 121" descr="Conférencier">
            <a:extLst>
              <a:ext uri="{FF2B5EF4-FFF2-40B4-BE49-F238E27FC236}">
                <a16:creationId xmlns:a16="http://schemas.microsoft.com/office/drawing/2014/main" id="{93EC9678-C429-440B-9FF6-0EF05CDA7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168" y="2218265"/>
            <a:ext cx="339173" cy="339173"/>
          </a:xfrm>
          <a:prstGeom prst="rect">
            <a:avLst/>
          </a:prstGeom>
        </p:spPr>
      </p:pic>
      <p:sp>
        <p:nvSpPr>
          <p:cNvPr id="127" name="ZoneTexte 126">
            <a:extLst>
              <a:ext uri="{FF2B5EF4-FFF2-40B4-BE49-F238E27FC236}">
                <a16:creationId xmlns:a16="http://schemas.microsoft.com/office/drawing/2014/main" id="{47EDFD38-B50E-4471-9CF9-4E155B845086}"/>
              </a:ext>
            </a:extLst>
          </p:cNvPr>
          <p:cNvSpPr txBox="1"/>
          <p:nvPr/>
        </p:nvSpPr>
        <p:spPr>
          <a:xfrm>
            <a:off x="692340" y="2258289"/>
            <a:ext cx="190582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J-F. ANINAT</a:t>
            </a:r>
          </a:p>
        </p:txBody>
      </p:sp>
      <p:cxnSp>
        <p:nvCxnSpPr>
          <p:cNvPr id="149" name="Connecteur droit 148">
            <a:extLst>
              <a:ext uri="{FF2B5EF4-FFF2-40B4-BE49-F238E27FC236}">
                <a16:creationId xmlns:a16="http://schemas.microsoft.com/office/drawing/2014/main" id="{DCE7F0B8-B2DD-4839-8025-A5E0A2CF4482}"/>
              </a:ext>
            </a:extLst>
          </p:cNvPr>
          <p:cNvCxnSpPr/>
          <p:nvPr/>
        </p:nvCxnSpPr>
        <p:spPr>
          <a:xfrm>
            <a:off x="274941" y="2678406"/>
            <a:ext cx="215078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ZoneTexte 149">
            <a:extLst>
              <a:ext uri="{FF2B5EF4-FFF2-40B4-BE49-F238E27FC236}">
                <a16:creationId xmlns:a16="http://schemas.microsoft.com/office/drawing/2014/main" id="{63ECC2F6-11BF-4765-B89E-22072E9E3A0C}"/>
              </a:ext>
            </a:extLst>
          </p:cNvPr>
          <p:cNvSpPr txBox="1"/>
          <p:nvPr/>
        </p:nvSpPr>
        <p:spPr>
          <a:xfrm>
            <a:off x="820032" y="2748448"/>
            <a:ext cx="10816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  <a:latin typeface="NeoSans" panose="02000506020000020004" pitchFamily="50" charset="0"/>
              </a:rPr>
              <a:t>DISCIPLINAIRE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151" name="Graphique 150" descr="Conférencier">
            <a:extLst>
              <a:ext uri="{FF2B5EF4-FFF2-40B4-BE49-F238E27FC236}">
                <a16:creationId xmlns:a16="http://schemas.microsoft.com/office/drawing/2014/main" id="{1C4AD02D-ABB2-4767-ABA5-52F0A8F20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167" y="3006708"/>
            <a:ext cx="339173" cy="339173"/>
          </a:xfrm>
          <a:prstGeom prst="rect">
            <a:avLst/>
          </a:prstGeom>
        </p:spPr>
      </p:pic>
      <p:sp>
        <p:nvSpPr>
          <p:cNvPr id="152" name="ZoneTexte 151">
            <a:extLst>
              <a:ext uri="{FF2B5EF4-FFF2-40B4-BE49-F238E27FC236}">
                <a16:creationId xmlns:a16="http://schemas.microsoft.com/office/drawing/2014/main" id="{200EADBB-3AD9-4AED-A597-35CFEB1C895F}"/>
              </a:ext>
            </a:extLst>
          </p:cNvPr>
          <p:cNvSpPr txBox="1"/>
          <p:nvPr/>
        </p:nvSpPr>
        <p:spPr>
          <a:xfrm>
            <a:off x="707683" y="3060309"/>
            <a:ext cx="190582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P. GIROUD</a:t>
            </a:r>
          </a:p>
        </p:txBody>
      </p:sp>
      <p:cxnSp>
        <p:nvCxnSpPr>
          <p:cNvPr id="160" name="Connecteur droit 159">
            <a:extLst>
              <a:ext uri="{FF2B5EF4-FFF2-40B4-BE49-F238E27FC236}">
                <a16:creationId xmlns:a16="http://schemas.microsoft.com/office/drawing/2014/main" id="{F0794E18-7B33-4965-8DC5-162B94900940}"/>
              </a:ext>
            </a:extLst>
          </p:cNvPr>
          <p:cNvCxnSpPr/>
          <p:nvPr/>
        </p:nvCxnSpPr>
        <p:spPr>
          <a:xfrm>
            <a:off x="274941" y="3501687"/>
            <a:ext cx="215078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ZoneTexte 160">
            <a:extLst>
              <a:ext uri="{FF2B5EF4-FFF2-40B4-BE49-F238E27FC236}">
                <a16:creationId xmlns:a16="http://schemas.microsoft.com/office/drawing/2014/main" id="{3871E6A0-2879-48B9-A54E-B9A7235BE83F}"/>
              </a:ext>
            </a:extLst>
          </p:cNvPr>
          <p:cNvSpPr txBox="1"/>
          <p:nvPr/>
        </p:nvSpPr>
        <p:spPr>
          <a:xfrm>
            <a:off x="471582" y="3589949"/>
            <a:ext cx="1797513" cy="255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  <a:latin typeface="NeoSans" panose="02000506020000020004" pitchFamily="50" charset="0"/>
              </a:rPr>
              <a:t>RECLAMATIONS - LITIGES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162" name="Graphique 161" descr="Conférencier">
            <a:extLst>
              <a:ext uri="{FF2B5EF4-FFF2-40B4-BE49-F238E27FC236}">
                <a16:creationId xmlns:a16="http://schemas.microsoft.com/office/drawing/2014/main" id="{D4EA2F98-9E13-4F9F-BB3D-1E536809E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3348" y="3865416"/>
            <a:ext cx="339173" cy="339173"/>
          </a:xfrm>
          <a:prstGeom prst="rect">
            <a:avLst/>
          </a:prstGeom>
        </p:spPr>
      </p:pic>
      <p:sp>
        <p:nvSpPr>
          <p:cNvPr id="163" name="ZoneTexte 162">
            <a:extLst>
              <a:ext uri="{FF2B5EF4-FFF2-40B4-BE49-F238E27FC236}">
                <a16:creationId xmlns:a16="http://schemas.microsoft.com/office/drawing/2014/main" id="{7950BD37-9FB8-4AF8-8E5A-C70860AED59C}"/>
              </a:ext>
            </a:extLst>
          </p:cNvPr>
          <p:cNvSpPr txBox="1"/>
          <p:nvPr/>
        </p:nvSpPr>
        <p:spPr>
          <a:xfrm>
            <a:off x="687864" y="3919017"/>
            <a:ext cx="190582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P. GIROUD</a:t>
            </a:r>
          </a:p>
        </p:txBody>
      </p:sp>
      <p:sp>
        <p:nvSpPr>
          <p:cNvPr id="165" name="Rectangle : coins arrondis 164">
            <a:extLst>
              <a:ext uri="{FF2B5EF4-FFF2-40B4-BE49-F238E27FC236}">
                <a16:creationId xmlns:a16="http://schemas.microsoft.com/office/drawing/2014/main" id="{53E79451-EFF5-4133-962A-584D82F238AC}"/>
              </a:ext>
            </a:extLst>
          </p:cNvPr>
          <p:cNvSpPr/>
          <p:nvPr/>
        </p:nvSpPr>
        <p:spPr>
          <a:xfrm>
            <a:off x="150008" y="4810132"/>
            <a:ext cx="2443684" cy="1225129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E" sz="1816"/>
          </a:p>
        </p:txBody>
      </p:sp>
      <p:sp>
        <p:nvSpPr>
          <p:cNvPr id="166" name="ZoneTexte 165">
            <a:extLst>
              <a:ext uri="{FF2B5EF4-FFF2-40B4-BE49-F238E27FC236}">
                <a16:creationId xmlns:a16="http://schemas.microsoft.com/office/drawing/2014/main" id="{C41BD09A-C25A-41FA-8A41-6389B4CF38ED}"/>
              </a:ext>
            </a:extLst>
          </p:cNvPr>
          <p:cNvSpPr txBox="1"/>
          <p:nvPr/>
        </p:nvSpPr>
        <p:spPr>
          <a:xfrm>
            <a:off x="841705" y="4465625"/>
            <a:ext cx="1285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  <a:latin typeface="NeoSans" panose="02000506020000020004" pitchFamily="50" charset="0"/>
              </a:rPr>
              <a:t>FINANCIER</a:t>
            </a:r>
            <a:endParaRPr lang="en-IE" sz="24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167" name="Graphique 166" descr="Conférencier">
            <a:extLst>
              <a:ext uri="{FF2B5EF4-FFF2-40B4-BE49-F238E27FC236}">
                <a16:creationId xmlns:a16="http://schemas.microsoft.com/office/drawing/2014/main" id="{6F024575-A680-4298-A1C5-E58D0389A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3652" y="4993078"/>
            <a:ext cx="339173" cy="339173"/>
          </a:xfrm>
          <a:prstGeom prst="rect">
            <a:avLst/>
          </a:prstGeom>
        </p:spPr>
      </p:pic>
      <p:sp>
        <p:nvSpPr>
          <p:cNvPr id="168" name="ZoneTexte 167">
            <a:extLst>
              <a:ext uri="{FF2B5EF4-FFF2-40B4-BE49-F238E27FC236}">
                <a16:creationId xmlns:a16="http://schemas.microsoft.com/office/drawing/2014/main" id="{D96D36C0-BFF6-4DD8-A389-D7AA32BFDDCE}"/>
              </a:ext>
            </a:extLst>
          </p:cNvPr>
          <p:cNvSpPr txBox="1"/>
          <p:nvPr/>
        </p:nvSpPr>
        <p:spPr>
          <a:xfrm>
            <a:off x="731334" y="4842280"/>
            <a:ext cx="1523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  <a:latin typeface="NeoSans" panose="02000506020000020004" pitchFamily="50" charset="0"/>
              </a:rPr>
              <a:t>FINANCES ET BUDGET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sp>
        <p:nvSpPr>
          <p:cNvPr id="171" name="Rectangle : coins arrondis 170">
            <a:extLst>
              <a:ext uri="{FF2B5EF4-FFF2-40B4-BE49-F238E27FC236}">
                <a16:creationId xmlns:a16="http://schemas.microsoft.com/office/drawing/2014/main" id="{CF094D7B-6AA9-4504-A9A3-28506356882A}"/>
              </a:ext>
            </a:extLst>
          </p:cNvPr>
          <p:cNvSpPr/>
          <p:nvPr/>
        </p:nvSpPr>
        <p:spPr>
          <a:xfrm>
            <a:off x="2698200" y="1911640"/>
            <a:ext cx="3543591" cy="4123207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E" sz="1816"/>
          </a:p>
        </p:txBody>
      </p:sp>
      <p:sp>
        <p:nvSpPr>
          <p:cNvPr id="172" name="ZoneTexte 171">
            <a:extLst>
              <a:ext uri="{FF2B5EF4-FFF2-40B4-BE49-F238E27FC236}">
                <a16:creationId xmlns:a16="http://schemas.microsoft.com/office/drawing/2014/main" id="{BDFBED0D-B8AD-4C51-80E9-756508EFDACB}"/>
              </a:ext>
            </a:extLst>
          </p:cNvPr>
          <p:cNvSpPr txBox="1"/>
          <p:nvPr/>
        </p:nvSpPr>
        <p:spPr>
          <a:xfrm>
            <a:off x="3917183" y="1100709"/>
            <a:ext cx="1560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  <a:latin typeface="NeoSans" panose="02000506020000020004" pitchFamily="50" charset="0"/>
              </a:rPr>
              <a:t>VIE SPORTIVE</a:t>
            </a:r>
            <a:endParaRPr lang="en-IE" sz="1816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78D95614-ABFB-4990-B5CF-23EFC213B24D}"/>
              </a:ext>
            </a:extLst>
          </p:cNvPr>
          <p:cNvSpPr txBox="1"/>
          <p:nvPr/>
        </p:nvSpPr>
        <p:spPr>
          <a:xfrm>
            <a:off x="3811615" y="1467583"/>
            <a:ext cx="190582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F. ZIOUECHE</a:t>
            </a:r>
          </a:p>
        </p:txBody>
      </p:sp>
      <p:pic>
        <p:nvPicPr>
          <p:cNvPr id="174" name="Graphique 173" descr="Conférencier">
            <a:extLst>
              <a:ext uri="{FF2B5EF4-FFF2-40B4-BE49-F238E27FC236}">
                <a16:creationId xmlns:a16="http://schemas.microsoft.com/office/drawing/2014/main" id="{C3BBAE30-2394-4EF8-8C11-0FEF91E0B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7099" y="1475668"/>
            <a:ext cx="339173" cy="339173"/>
          </a:xfrm>
          <a:prstGeom prst="rect">
            <a:avLst/>
          </a:prstGeom>
        </p:spPr>
      </p:pic>
      <p:sp>
        <p:nvSpPr>
          <p:cNvPr id="177" name="ZoneTexte 176">
            <a:extLst>
              <a:ext uri="{FF2B5EF4-FFF2-40B4-BE49-F238E27FC236}">
                <a16:creationId xmlns:a16="http://schemas.microsoft.com/office/drawing/2014/main" id="{17CA8BC6-C369-452A-98A5-CA90FCFF42E5}"/>
              </a:ext>
            </a:extLst>
          </p:cNvPr>
          <p:cNvSpPr txBox="1"/>
          <p:nvPr/>
        </p:nvSpPr>
        <p:spPr>
          <a:xfrm>
            <a:off x="2981223" y="1956595"/>
            <a:ext cx="1630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C00000"/>
                </a:solidFill>
                <a:latin typeface="NeoSans" panose="02000506020000020004" pitchFamily="50" charset="0"/>
              </a:rPr>
              <a:t>OFFICIELS TECHNIQUES</a:t>
            </a:r>
          </a:p>
          <a:p>
            <a:r>
              <a:rPr lang="fr-FR" sz="800" b="1" dirty="0">
                <a:solidFill>
                  <a:srgbClr val="C00000"/>
                </a:solidFill>
                <a:latin typeface="NeoSans" panose="02000506020000020004" pitchFamily="50" charset="0"/>
              </a:rPr>
              <a:t>- CLOT</a:t>
            </a:r>
            <a:endParaRPr lang="en-IE" sz="8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178" name="Graphique 177" descr="Conférencier">
            <a:extLst>
              <a:ext uri="{FF2B5EF4-FFF2-40B4-BE49-F238E27FC236}">
                <a16:creationId xmlns:a16="http://schemas.microsoft.com/office/drawing/2014/main" id="{5C526372-B065-4ADE-924E-5F816051A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13669" y="2342186"/>
            <a:ext cx="339173" cy="339173"/>
          </a:xfrm>
          <a:prstGeom prst="rect">
            <a:avLst/>
          </a:prstGeom>
        </p:spPr>
      </p:pic>
      <p:sp>
        <p:nvSpPr>
          <p:cNvPr id="179" name="ZoneTexte 178">
            <a:extLst>
              <a:ext uri="{FF2B5EF4-FFF2-40B4-BE49-F238E27FC236}">
                <a16:creationId xmlns:a16="http://schemas.microsoft.com/office/drawing/2014/main" id="{7A8DF835-EB5C-420A-99B1-940C9F204C5B}"/>
              </a:ext>
            </a:extLst>
          </p:cNvPr>
          <p:cNvSpPr txBox="1"/>
          <p:nvPr/>
        </p:nvSpPr>
        <p:spPr>
          <a:xfrm>
            <a:off x="3052842" y="2382210"/>
            <a:ext cx="7574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NeoSans" panose="02000506020000020004" pitchFamily="50" charset="0"/>
              </a:rPr>
              <a:t>A. FABRE</a:t>
            </a:r>
          </a:p>
        </p:txBody>
      </p:sp>
      <p:sp>
        <p:nvSpPr>
          <p:cNvPr id="181" name="ZoneTexte 180">
            <a:extLst>
              <a:ext uri="{FF2B5EF4-FFF2-40B4-BE49-F238E27FC236}">
                <a16:creationId xmlns:a16="http://schemas.microsoft.com/office/drawing/2014/main" id="{49269959-17AC-4B36-8F7E-CB38485DCA38}"/>
              </a:ext>
            </a:extLst>
          </p:cNvPr>
          <p:cNvSpPr txBox="1"/>
          <p:nvPr/>
        </p:nvSpPr>
        <p:spPr>
          <a:xfrm>
            <a:off x="2662541" y="2827755"/>
            <a:ext cx="21999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C00000"/>
                </a:solidFill>
                <a:latin typeface="NeoSans" panose="02000506020000020004" pitchFamily="50" charset="0"/>
              </a:rPr>
              <a:t>AUTORISATION ET </a:t>
            </a:r>
          </a:p>
          <a:p>
            <a:r>
              <a:rPr lang="fr-FR" sz="800" b="1" dirty="0">
                <a:solidFill>
                  <a:srgbClr val="C00000"/>
                </a:solidFill>
                <a:latin typeface="NeoSans" panose="02000506020000020004" pitchFamily="50" charset="0"/>
              </a:rPr>
              <a:t>HOMOLOGATION DES TOURNOIS</a:t>
            </a:r>
            <a:endParaRPr lang="en-IE" sz="8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182" name="Graphique 181" descr="Conférencier">
            <a:extLst>
              <a:ext uri="{FF2B5EF4-FFF2-40B4-BE49-F238E27FC236}">
                <a16:creationId xmlns:a16="http://schemas.microsoft.com/office/drawing/2014/main" id="{6EE24988-623C-4ACF-9168-9943FE7BD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4792" y="3241750"/>
            <a:ext cx="339173" cy="339173"/>
          </a:xfrm>
          <a:prstGeom prst="rect">
            <a:avLst/>
          </a:prstGeom>
        </p:spPr>
      </p:pic>
      <p:sp>
        <p:nvSpPr>
          <p:cNvPr id="183" name="ZoneTexte 182">
            <a:extLst>
              <a:ext uri="{FF2B5EF4-FFF2-40B4-BE49-F238E27FC236}">
                <a16:creationId xmlns:a16="http://schemas.microsoft.com/office/drawing/2014/main" id="{5CB595DF-6271-41F3-BF2B-40EA00F4114F}"/>
              </a:ext>
            </a:extLst>
          </p:cNvPr>
          <p:cNvSpPr txBox="1"/>
          <p:nvPr/>
        </p:nvSpPr>
        <p:spPr>
          <a:xfrm>
            <a:off x="3079308" y="3295351"/>
            <a:ext cx="19058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NeoSans" panose="02000506020000020004" pitchFamily="50" charset="0"/>
              </a:rPr>
              <a:t>A. MOGLIA</a:t>
            </a:r>
          </a:p>
        </p:txBody>
      </p:sp>
      <p:sp>
        <p:nvSpPr>
          <p:cNvPr id="185" name="ZoneTexte 184">
            <a:extLst>
              <a:ext uri="{FF2B5EF4-FFF2-40B4-BE49-F238E27FC236}">
                <a16:creationId xmlns:a16="http://schemas.microsoft.com/office/drawing/2014/main" id="{89C24D94-1D8F-46B1-9BCE-81FB95F79467}"/>
              </a:ext>
            </a:extLst>
          </p:cNvPr>
          <p:cNvSpPr txBox="1"/>
          <p:nvPr/>
        </p:nvSpPr>
        <p:spPr>
          <a:xfrm>
            <a:off x="3027573" y="3667672"/>
            <a:ext cx="1797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C00000"/>
                </a:solidFill>
                <a:latin typeface="NeoSans" panose="02000506020000020004" pitchFamily="50" charset="0"/>
              </a:rPr>
              <a:t>COMPETITIONS JEUNES </a:t>
            </a:r>
          </a:p>
          <a:p>
            <a:r>
              <a:rPr lang="fr-FR" sz="800" b="1" dirty="0">
                <a:solidFill>
                  <a:srgbClr val="C00000"/>
                </a:solidFill>
                <a:latin typeface="NeoSans" panose="02000506020000020004" pitchFamily="50" charset="0"/>
              </a:rPr>
              <a:t>&amp; ACCES HAUT-NIVEAU</a:t>
            </a:r>
            <a:endParaRPr lang="en-IE" sz="8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186" name="Graphique 185" descr="Conférencier">
            <a:extLst>
              <a:ext uri="{FF2B5EF4-FFF2-40B4-BE49-F238E27FC236}">
                <a16:creationId xmlns:a16="http://schemas.microsoft.com/office/drawing/2014/main" id="{415CDB43-BE5E-4AC4-B5B2-594497470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46571" y="3980041"/>
            <a:ext cx="339173" cy="339173"/>
          </a:xfrm>
          <a:prstGeom prst="rect">
            <a:avLst/>
          </a:prstGeom>
        </p:spPr>
      </p:pic>
      <p:sp>
        <p:nvSpPr>
          <p:cNvPr id="187" name="ZoneTexte 186">
            <a:extLst>
              <a:ext uri="{FF2B5EF4-FFF2-40B4-BE49-F238E27FC236}">
                <a16:creationId xmlns:a16="http://schemas.microsoft.com/office/drawing/2014/main" id="{BFA47AB1-61E5-474E-AC5D-496FE0AF71FC}"/>
              </a:ext>
            </a:extLst>
          </p:cNvPr>
          <p:cNvSpPr txBox="1"/>
          <p:nvPr/>
        </p:nvSpPr>
        <p:spPr>
          <a:xfrm>
            <a:off x="3101087" y="4033642"/>
            <a:ext cx="19058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NeoSans" panose="02000506020000020004" pitchFamily="50" charset="0"/>
              </a:rPr>
              <a:t>---</a:t>
            </a:r>
          </a:p>
        </p:txBody>
      </p:sp>
      <p:sp>
        <p:nvSpPr>
          <p:cNvPr id="189" name="ZoneTexte 188">
            <a:extLst>
              <a:ext uri="{FF2B5EF4-FFF2-40B4-BE49-F238E27FC236}">
                <a16:creationId xmlns:a16="http://schemas.microsoft.com/office/drawing/2014/main" id="{61B13B29-CA17-47BA-A103-4C4F2E17D7DB}"/>
              </a:ext>
            </a:extLst>
          </p:cNvPr>
          <p:cNvSpPr txBox="1"/>
          <p:nvPr/>
        </p:nvSpPr>
        <p:spPr>
          <a:xfrm>
            <a:off x="4806212" y="3687784"/>
            <a:ext cx="17975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C00000"/>
                </a:solidFill>
                <a:latin typeface="NeoSans" panose="02000506020000020004" pitchFamily="50" charset="0"/>
              </a:rPr>
              <a:t>COMPETITIONS ADULTES</a:t>
            </a:r>
            <a:endParaRPr lang="en-IE" sz="8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190" name="Graphique 189" descr="Conférencier">
            <a:extLst>
              <a:ext uri="{FF2B5EF4-FFF2-40B4-BE49-F238E27FC236}">
                <a16:creationId xmlns:a16="http://schemas.microsoft.com/office/drawing/2014/main" id="{B816E8F8-3305-4C53-A2C3-096115355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5210" y="3983745"/>
            <a:ext cx="339173" cy="339173"/>
          </a:xfrm>
          <a:prstGeom prst="rect">
            <a:avLst/>
          </a:prstGeom>
        </p:spPr>
      </p:pic>
      <p:sp>
        <p:nvSpPr>
          <p:cNvPr id="191" name="ZoneTexte 190">
            <a:extLst>
              <a:ext uri="{FF2B5EF4-FFF2-40B4-BE49-F238E27FC236}">
                <a16:creationId xmlns:a16="http://schemas.microsoft.com/office/drawing/2014/main" id="{8451BBA2-E122-475B-973C-D25A2A18FCCD}"/>
              </a:ext>
            </a:extLst>
          </p:cNvPr>
          <p:cNvSpPr txBox="1"/>
          <p:nvPr/>
        </p:nvSpPr>
        <p:spPr>
          <a:xfrm>
            <a:off x="4879726" y="4037346"/>
            <a:ext cx="19058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NeoSans" panose="02000506020000020004" pitchFamily="50" charset="0"/>
              </a:rPr>
              <a:t>---</a:t>
            </a:r>
          </a:p>
        </p:txBody>
      </p:sp>
      <p:sp>
        <p:nvSpPr>
          <p:cNvPr id="193" name="ZoneTexte 192">
            <a:extLst>
              <a:ext uri="{FF2B5EF4-FFF2-40B4-BE49-F238E27FC236}">
                <a16:creationId xmlns:a16="http://schemas.microsoft.com/office/drawing/2014/main" id="{F08F7650-BCA3-4B4B-BFA0-06948E639C75}"/>
              </a:ext>
            </a:extLst>
          </p:cNvPr>
          <p:cNvSpPr txBox="1"/>
          <p:nvPr/>
        </p:nvSpPr>
        <p:spPr>
          <a:xfrm>
            <a:off x="3186098" y="4927450"/>
            <a:ext cx="10361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C00000"/>
                </a:solidFill>
                <a:latin typeface="NeoSans" panose="02000506020000020004" pitchFamily="50" charset="0"/>
              </a:rPr>
              <a:t>HAUT-NIVEAU</a:t>
            </a:r>
            <a:endParaRPr lang="en-IE" sz="8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194" name="Graphique 193" descr="Conférencier">
            <a:extLst>
              <a:ext uri="{FF2B5EF4-FFF2-40B4-BE49-F238E27FC236}">
                <a16:creationId xmlns:a16="http://schemas.microsoft.com/office/drawing/2014/main" id="{BEF4EE87-2E5C-4388-AF68-898C3A049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79587" y="5063731"/>
            <a:ext cx="305976" cy="339173"/>
          </a:xfrm>
          <a:prstGeom prst="rect">
            <a:avLst/>
          </a:prstGeom>
        </p:spPr>
      </p:pic>
      <p:sp>
        <p:nvSpPr>
          <p:cNvPr id="195" name="ZoneTexte 194">
            <a:extLst>
              <a:ext uri="{FF2B5EF4-FFF2-40B4-BE49-F238E27FC236}">
                <a16:creationId xmlns:a16="http://schemas.microsoft.com/office/drawing/2014/main" id="{884CB9C9-1325-4C2E-AC82-C36648B99788}"/>
              </a:ext>
            </a:extLst>
          </p:cNvPr>
          <p:cNvSpPr txBox="1"/>
          <p:nvPr/>
        </p:nvSpPr>
        <p:spPr>
          <a:xfrm>
            <a:off x="3087844" y="5221836"/>
            <a:ext cx="19058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NeoSans" panose="02000506020000020004" pitchFamily="50" charset="0"/>
              </a:rPr>
              <a:t>---</a:t>
            </a:r>
          </a:p>
        </p:txBody>
      </p:sp>
      <p:sp>
        <p:nvSpPr>
          <p:cNvPr id="198" name="ZoneTexte 197">
            <a:extLst>
              <a:ext uri="{FF2B5EF4-FFF2-40B4-BE49-F238E27FC236}">
                <a16:creationId xmlns:a16="http://schemas.microsoft.com/office/drawing/2014/main" id="{F7A4925E-7BAC-4748-95C8-68F50F5CC0E4}"/>
              </a:ext>
            </a:extLst>
          </p:cNvPr>
          <p:cNvSpPr txBox="1"/>
          <p:nvPr/>
        </p:nvSpPr>
        <p:spPr>
          <a:xfrm>
            <a:off x="6997638" y="1100657"/>
            <a:ext cx="1912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  <a:latin typeface="NeoSans" panose="02000506020000020004" pitchFamily="50" charset="0"/>
              </a:rPr>
              <a:t>DEVELOPPEMENT</a:t>
            </a:r>
          </a:p>
        </p:txBody>
      </p:sp>
      <p:sp>
        <p:nvSpPr>
          <p:cNvPr id="199" name="ZoneTexte 198">
            <a:extLst>
              <a:ext uri="{FF2B5EF4-FFF2-40B4-BE49-F238E27FC236}">
                <a16:creationId xmlns:a16="http://schemas.microsoft.com/office/drawing/2014/main" id="{C5B63EDD-3A83-455E-839C-291F90BEAF8F}"/>
              </a:ext>
            </a:extLst>
          </p:cNvPr>
          <p:cNvSpPr txBox="1"/>
          <p:nvPr/>
        </p:nvSpPr>
        <p:spPr>
          <a:xfrm>
            <a:off x="6526887" y="1610647"/>
            <a:ext cx="13934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C00000"/>
                </a:solidFill>
                <a:latin typeface="NeoSans" panose="02000506020000020004" pitchFamily="50" charset="0"/>
              </a:rPr>
              <a:t>STRUCTURATION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sp>
        <p:nvSpPr>
          <p:cNvPr id="200" name="ZoneTexte 199">
            <a:extLst>
              <a:ext uri="{FF2B5EF4-FFF2-40B4-BE49-F238E27FC236}">
                <a16:creationId xmlns:a16="http://schemas.microsoft.com/office/drawing/2014/main" id="{4F63E27C-6744-44FD-BABE-25D338481FA7}"/>
              </a:ext>
            </a:extLst>
          </p:cNvPr>
          <p:cNvSpPr txBox="1"/>
          <p:nvPr/>
        </p:nvSpPr>
        <p:spPr>
          <a:xfrm>
            <a:off x="8079993" y="1543567"/>
            <a:ext cx="14574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C00000"/>
                </a:solidFill>
                <a:latin typeface="NeoSans" panose="02000506020000020004" pitchFamily="50" charset="0"/>
              </a:rPr>
              <a:t>SPORT POUR TOUS ET PREVENTION</a:t>
            </a:r>
            <a:endParaRPr lang="en-IE" sz="11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201" name="Graphique 200" descr="Conférencier">
            <a:extLst>
              <a:ext uri="{FF2B5EF4-FFF2-40B4-BE49-F238E27FC236}">
                <a16:creationId xmlns:a16="http://schemas.microsoft.com/office/drawing/2014/main" id="{02ECA687-0571-4D5E-9CD6-B468EB96E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34632" y="1987985"/>
            <a:ext cx="339173" cy="339173"/>
          </a:xfrm>
          <a:prstGeom prst="rect">
            <a:avLst/>
          </a:prstGeom>
        </p:spPr>
      </p:pic>
      <p:sp>
        <p:nvSpPr>
          <p:cNvPr id="202" name="ZoneTexte 201">
            <a:extLst>
              <a:ext uri="{FF2B5EF4-FFF2-40B4-BE49-F238E27FC236}">
                <a16:creationId xmlns:a16="http://schemas.microsoft.com/office/drawing/2014/main" id="{3E6EA4EB-B36B-4D07-A376-4F94626A3FCB}"/>
              </a:ext>
            </a:extLst>
          </p:cNvPr>
          <p:cNvSpPr txBox="1"/>
          <p:nvPr/>
        </p:nvSpPr>
        <p:spPr>
          <a:xfrm>
            <a:off x="6773805" y="2008067"/>
            <a:ext cx="75744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C. PRIVAT</a:t>
            </a:r>
          </a:p>
        </p:txBody>
      </p:sp>
      <p:sp>
        <p:nvSpPr>
          <p:cNvPr id="204" name="ZoneTexte 203">
            <a:extLst>
              <a:ext uri="{FF2B5EF4-FFF2-40B4-BE49-F238E27FC236}">
                <a16:creationId xmlns:a16="http://schemas.microsoft.com/office/drawing/2014/main" id="{3B0EF810-F4CA-4E14-9AEE-9BC55EB2DBF1}"/>
              </a:ext>
            </a:extLst>
          </p:cNvPr>
          <p:cNvSpPr txBox="1"/>
          <p:nvPr/>
        </p:nvSpPr>
        <p:spPr>
          <a:xfrm>
            <a:off x="6409022" y="2569264"/>
            <a:ext cx="1460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  <a:latin typeface="NeoSans" panose="02000506020000020004" pitchFamily="50" charset="0"/>
              </a:rPr>
              <a:t>BAD ET TERRITOIRE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205" name="Graphique 204" descr="Conférencier">
            <a:extLst>
              <a:ext uri="{FF2B5EF4-FFF2-40B4-BE49-F238E27FC236}">
                <a16:creationId xmlns:a16="http://schemas.microsoft.com/office/drawing/2014/main" id="{0E8E8FD3-9717-4CCD-96CF-832D87A1D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61647" y="2915433"/>
            <a:ext cx="339173" cy="339173"/>
          </a:xfrm>
          <a:prstGeom prst="rect">
            <a:avLst/>
          </a:prstGeom>
        </p:spPr>
      </p:pic>
      <p:sp>
        <p:nvSpPr>
          <p:cNvPr id="206" name="ZoneTexte 205">
            <a:extLst>
              <a:ext uri="{FF2B5EF4-FFF2-40B4-BE49-F238E27FC236}">
                <a16:creationId xmlns:a16="http://schemas.microsoft.com/office/drawing/2014/main" id="{922C2076-3491-4B79-890F-76082C25938A}"/>
              </a:ext>
            </a:extLst>
          </p:cNvPr>
          <p:cNvSpPr txBox="1"/>
          <p:nvPr/>
        </p:nvSpPr>
        <p:spPr>
          <a:xfrm>
            <a:off x="6800820" y="2955457"/>
            <a:ext cx="75744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C. PRIVAT</a:t>
            </a:r>
          </a:p>
        </p:txBody>
      </p:sp>
      <p:cxnSp>
        <p:nvCxnSpPr>
          <p:cNvPr id="207" name="Connecteur droit 206">
            <a:extLst>
              <a:ext uri="{FF2B5EF4-FFF2-40B4-BE49-F238E27FC236}">
                <a16:creationId xmlns:a16="http://schemas.microsoft.com/office/drawing/2014/main" id="{DE744EA6-6C39-4353-BEC1-EE7681986A05}"/>
              </a:ext>
            </a:extLst>
          </p:cNvPr>
          <p:cNvCxnSpPr>
            <a:cxnSpLocks/>
          </p:cNvCxnSpPr>
          <p:nvPr/>
        </p:nvCxnSpPr>
        <p:spPr>
          <a:xfrm>
            <a:off x="6517436" y="3761831"/>
            <a:ext cx="1308931" cy="33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ZoneTexte 207">
            <a:extLst>
              <a:ext uri="{FF2B5EF4-FFF2-40B4-BE49-F238E27FC236}">
                <a16:creationId xmlns:a16="http://schemas.microsoft.com/office/drawing/2014/main" id="{808EAD55-C752-4F20-ABB0-3F254AB03DC7}"/>
              </a:ext>
            </a:extLst>
          </p:cNvPr>
          <p:cNvSpPr txBox="1"/>
          <p:nvPr/>
        </p:nvSpPr>
        <p:spPr>
          <a:xfrm>
            <a:off x="6268993" y="3866274"/>
            <a:ext cx="1925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spc="-50" dirty="0">
                <a:solidFill>
                  <a:srgbClr val="C00000"/>
                </a:solidFill>
                <a:latin typeface="NeoSans" panose="02000506020000020004" pitchFamily="50" charset="0"/>
              </a:rPr>
              <a:t>DEVELOPPEMENT DURABLE</a:t>
            </a:r>
            <a:endParaRPr lang="en-IE" sz="1000" b="1" spc="-50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209" name="Graphique 208" descr="Conférencier">
            <a:extLst>
              <a:ext uri="{FF2B5EF4-FFF2-40B4-BE49-F238E27FC236}">
                <a16:creationId xmlns:a16="http://schemas.microsoft.com/office/drawing/2014/main" id="{DEA7EB1C-DC26-4FD3-A939-ECC179022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3682" y="4115151"/>
            <a:ext cx="339173" cy="339173"/>
          </a:xfrm>
          <a:prstGeom prst="rect">
            <a:avLst/>
          </a:prstGeom>
        </p:spPr>
      </p:pic>
      <p:sp>
        <p:nvSpPr>
          <p:cNvPr id="210" name="ZoneTexte 209">
            <a:extLst>
              <a:ext uri="{FF2B5EF4-FFF2-40B4-BE49-F238E27FC236}">
                <a16:creationId xmlns:a16="http://schemas.microsoft.com/office/drawing/2014/main" id="{80B33D7A-8312-4105-90B2-8EA457758AD7}"/>
              </a:ext>
            </a:extLst>
          </p:cNvPr>
          <p:cNvSpPr txBox="1"/>
          <p:nvPr/>
        </p:nvSpPr>
        <p:spPr>
          <a:xfrm>
            <a:off x="6792855" y="4155175"/>
            <a:ext cx="75744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C. PRIVAT</a:t>
            </a:r>
          </a:p>
        </p:txBody>
      </p:sp>
      <p:cxnSp>
        <p:nvCxnSpPr>
          <p:cNvPr id="211" name="Connecteur droit 210">
            <a:extLst>
              <a:ext uri="{FF2B5EF4-FFF2-40B4-BE49-F238E27FC236}">
                <a16:creationId xmlns:a16="http://schemas.microsoft.com/office/drawing/2014/main" id="{8CAB2060-9D3B-4CBC-B33D-08FEA5ADAD65}"/>
              </a:ext>
            </a:extLst>
          </p:cNvPr>
          <p:cNvCxnSpPr>
            <a:cxnSpLocks/>
          </p:cNvCxnSpPr>
          <p:nvPr/>
        </p:nvCxnSpPr>
        <p:spPr>
          <a:xfrm>
            <a:off x="6505430" y="4926745"/>
            <a:ext cx="1308931" cy="33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ZoneTexte 211">
            <a:extLst>
              <a:ext uri="{FF2B5EF4-FFF2-40B4-BE49-F238E27FC236}">
                <a16:creationId xmlns:a16="http://schemas.microsoft.com/office/drawing/2014/main" id="{080005B4-808B-4BDB-A33A-303F25A3F7DE}"/>
              </a:ext>
            </a:extLst>
          </p:cNvPr>
          <p:cNvSpPr txBox="1"/>
          <p:nvPr/>
        </p:nvSpPr>
        <p:spPr>
          <a:xfrm>
            <a:off x="6260947" y="5043751"/>
            <a:ext cx="1925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spc="-50" dirty="0">
                <a:solidFill>
                  <a:srgbClr val="C00000"/>
                </a:solidFill>
                <a:latin typeface="NeoSans" panose="02000506020000020004" pitchFamily="50" charset="0"/>
              </a:rPr>
              <a:t>FEDERATIONS AFFINITAIRES</a:t>
            </a:r>
            <a:endParaRPr lang="en-IE" sz="1000" b="1" spc="-50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213" name="Graphique 212" descr="Conférencier">
            <a:extLst>
              <a:ext uri="{FF2B5EF4-FFF2-40B4-BE49-F238E27FC236}">
                <a16:creationId xmlns:a16="http://schemas.microsoft.com/office/drawing/2014/main" id="{E7176E6B-63D2-452A-BB73-65962873A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3682" y="5282770"/>
            <a:ext cx="339173" cy="339173"/>
          </a:xfrm>
          <a:prstGeom prst="rect">
            <a:avLst/>
          </a:prstGeom>
        </p:spPr>
      </p:pic>
      <p:sp>
        <p:nvSpPr>
          <p:cNvPr id="214" name="ZoneTexte 213">
            <a:extLst>
              <a:ext uri="{FF2B5EF4-FFF2-40B4-BE49-F238E27FC236}">
                <a16:creationId xmlns:a16="http://schemas.microsoft.com/office/drawing/2014/main" id="{241A8C0C-9816-4A0C-B31A-6F27BBD7CFC7}"/>
              </a:ext>
            </a:extLst>
          </p:cNvPr>
          <p:cNvSpPr txBox="1"/>
          <p:nvPr/>
        </p:nvSpPr>
        <p:spPr>
          <a:xfrm>
            <a:off x="6792855" y="5322794"/>
            <a:ext cx="75744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C. PRIVAT</a:t>
            </a:r>
          </a:p>
        </p:txBody>
      </p:sp>
      <p:pic>
        <p:nvPicPr>
          <p:cNvPr id="215" name="Graphique 214" descr="Conférencier">
            <a:extLst>
              <a:ext uri="{FF2B5EF4-FFF2-40B4-BE49-F238E27FC236}">
                <a16:creationId xmlns:a16="http://schemas.microsoft.com/office/drawing/2014/main" id="{693A183F-504E-467F-A9D2-5FA2AE42C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2200" y="1987985"/>
            <a:ext cx="339173" cy="339173"/>
          </a:xfrm>
          <a:prstGeom prst="rect">
            <a:avLst/>
          </a:prstGeom>
        </p:spPr>
      </p:pic>
      <p:sp>
        <p:nvSpPr>
          <p:cNvPr id="216" name="ZoneTexte 215">
            <a:extLst>
              <a:ext uri="{FF2B5EF4-FFF2-40B4-BE49-F238E27FC236}">
                <a16:creationId xmlns:a16="http://schemas.microsoft.com/office/drawing/2014/main" id="{4D42D4BE-E4E3-4A00-B51F-8FCDEAD3D507}"/>
              </a:ext>
            </a:extLst>
          </p:cNvPr>
          <p:cNvSpPr txBox="1"/>
          <p:nvPr/>
        </p:nvSpPr>
        <p:spPr>
          <a:xfrm>
            <a:off x="8461373" y="2028009"/>
            <a:ext cx="966871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G. CASTILLON</a:t>
            </a:r>
          </a:p>
        </p:txBody>
      </p:sp>
      <p:sp>
        <p:nvSpPr>
          <p:cNvPr id="219" name="ZoneTexte 218">
            <a:extLst>
              <a:ext uri="{FF2B5EF4-FFF2-40B4-BE49-F238E27FC236}">
                <a16:creationId xmlns:a16="http://schemas.microsoft.com/office/drawing/2014/main" id="{B7E47923-70CF-4336-ACD6-33A99AC70BF9}"/>
              </a:ext>
            </a:extLst>
          </p:cNvPr>
          <p:cNvSpPr txBox="1"/>
          <p:nvPr/>
        </p:nvSpPr>
        <p:spPr>
          <a:xfrm>
            <a:off x="8293366" y="2560347"/>
            <a:ext cx="1035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  <a:latin typeface="NeoSans" panose="02000506020000020004" pitchFamily="50" charset="0"/>
              </a:rPr>
              <a:t>SPORT SANTE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223" name="Graphique 222" descr="Conférencier">
            <a:extLst>
              <a:ext uri="{FF2B5EF4-FFF2-40B4-BE49-F238E27FC236}">
                <a16:creationId xmlns:a16="http://schemas.microsoft.com/office/drawing/2014/main" id="{01B3133D-CCBD-48CF-838E-5F9F84C89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2158" y="2912590"/>
            <a:ext cx="339173" cy="339173"/>
          </a:xfrm>
          <a:prstGeom prst="rect">
            <a:avLst/>
          </a:prstGeom>
        </p:spPr>
      </p:pic>
      <p:sp>
        <p:nvSpPr>
          <p:cNvPr id="224" name="ZoneTexte 223">
            <a:extLst>
              <a:ext uri="{FF2B5EF4-FFF2-40B4-BE49-F238E27FC236}">
                <a16:creationId xmlns:a16="http://schemas.microsoft.com/office/drawing/2014/main" id="{578DD1AB-D929-4E7C-9A78-63E38BEF1F20}"/>
              </a:ext>
            </a:extLst>
          </p:cNvPr>
          <p:cNvSpPr txBox="1"/>
          <p:nvPr/>
        </p:nvSpPr>
        <p:spPr>
          <a:xfrm>
            <a:off x="8471331" y="2952614"/>
            <a:ext cx="95691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M. CASTILLON</a:t>
            </a:r>
          </a:p>
        </p:txBody>
      </p:sp>
      <p:sp>
        <p:nvSpPr>
          <p:cNvPr id="225" name="ZoneTexte 224">
            <a:extLst>
              <a:ext uri="{FF2B5EF4-FFF2-40B4-BE49-F238E27FC236}">
                <a16:creationId xmlns:a16="http://schemas.microsoft.com/office/drawing/2014/main" id="{779F70A5-DDF3-4CBA-98B4-B146FC07722C}"/>
              </a:ext>
            </a:extLst>
          </p:cNvPr>
          <p:cNvSpPr txBox="1"/>
          <p:nvPr/>
        </p:nvSpPr>
        <p:spPr>
          <a:xfrm>
            <a:off x="8414257" y="3848881"/>
            <a:ext cx="1035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  <a:latin typeface="NeoSans" panose="02000506020000020004" pitchFamily="50" charset="0"/>
              </a:rPr>
              <a:t>HANDIBAD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226" name="Graphique 225" descr="Conférencier">
            <a:extLst>
              <a:ext uri="{FF2B5EF4-FFF2-40B4-BE49-F238E27FC236}">
                <a16:creationId xmlns:a16="http://schemas.microsoft.com/office/drawing/2014/main" id="{33E966BC-D6BB-4465-AF12-A69499FDE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7473" y="4095015"/>
            <a:ext cx="339173" cy="339173"/>
          </a:xfrm>
          <a:prstGeom prst="rect">
            <a:avLst/>
          </a:prstGeom>
        </p:spPr>
      </p:pic>
      <p:sp>
        <p:nvSpPr>
          <p:cNvPr id="227" name="ZoneTexte 226">
            <a:extLst>
              <a:ext uri="{FF2B5EF4-FFF2-40B4-BE49-F238E27FC236}">
                <a16:creationId xmlns:a16="http://schemas.microsoft.com/office/drawing/2014/main" id="{6151A474-2D07-4A37-B76F-C81BD30B6EFE}"/>
              </a:ext>
            </a:extLst>
          </p:cNvPr>
          <p:cNvSpPr txBox="1"/>
          <p:nvPr/>
        </p:nvSpPr>
        <p:spPr>
          <a:xfrm>
            <a:off x="8476646" y="4135039"/>
            <a:ext cx="86141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M. MAUREL</a:t>
            </a:r>
          </a:p>
        </p:txBody>
      </p:sp>
      <p:cxnSp>
        <p:nvCxnSpPr>
          <p:cNvPr id="228" name="Connecteur droit 227">
            <a:extLst>
              <a:ext uri="{FF2B5EF4-FFF2-40B4-BE49-F238E27FC236}">
                <a16:creationId xmlns:a16="http://schemas.microsoft.com/office/drawing/2014/main" id="{73FF998C-28A5-4006-AD22-C35CBF202FE5}"/>
              </a:ext>
            </a:extLst>
          </p:cNvPr>
          <p:cNvCxnSpPr>
            <a:cxnSpLocks/>
          </p:cNvCxnSpPr>
          <p:nvPr/>
        </p:nvCxnSpPr>
        <p:spPr>
          <a:xfrm>
            <a:off x="8236076" y="3754655"/>
            <a:ext cx="1308931" cy="33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ZoneTexte 228">
            <a:extLst>
              <a:ext uri="{FF2B5EF4-FFF2-40B4-BE49-F238E27FC236}">
                <a16:creationId xmlns:a16="http://schemas.microsoft.com/office/drawing/2014/main" id="{57616638-C977-4E79-8E2E-69EABE948F1E}"/>
              </a:ext>
            </a:extLst>
          </p:cNvPr>
          <p:cNvSpPr txBox="1"/>
          <p:nvPr/>
        </p:nvSpPr>
        <p:spPr>
          <a:xfrm>
            <a:off x="7996728" y="5052030"/>
            <a:ext cx="16280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  <a:latin typeface="NeoSans" panose="02000506020000020004" pitchFamily="50" charset="0"/>
              </a:rPr>
              <a:t>NOUVELLES PRATIQUES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230" name="Graphique 229" descr="Conférencier">
            <a:extLst>
              <a:ext uri="{FF2B5EF4-FFF2-40B4-BE49-F238E27FC236}">
                <a16:creationId xmlns:a16="http://schemas.microsoft.com/office/drawing/2014/main" id="{ADF103DB-BA3D-444C-9AF0-9C13BCE0C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08167" y="5310050"/>
            <a:ext cx="339173" cy="339173"/>
          </a:xfrm>
          <a:prstGeom prst="rect">
            <a:avLst/>
          </a:prstGeom>
        </p:spPr>
      </p:pic>
      <p:sp>
        <p:nvSpPr>
          <p:cNvPr id="231" name="ZoneTexte 230">
            <a:extLst>
              <a:ext uri="{FF2B5EF4-FFF2-40B4-BE49-F238E27FC236}">
                <a16:creationId xmlns:a16="http://schemas.microsoft.com/office/drawing/2014/main" id="{8F41863C-24E9-4320-B6FD-D7EAC80D98EC}"/>
              </a:ext>
            </a:extLst>
          </p:cNvPr>
          <p:cNvSpPr txBox="1"/>
          <p:nvPr/>
        </p:nvSpPr>
        <p:spPr>
          <a:xfrm>
            <a:off x="8547340" y="5350074"/>
            <a:ext cx="101382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G. CASTILLON</a:t>
            </a:r>
          </a:p>
        </p:txBody>
      </p:sp>
      <p:cxnSp>
        <p:nvCxnSpPr>
          <p:cNvPr id="232" name="Connecteur droit 231">
            <a:extLst>
              <a:ext uri="{FF2B5EF4-FFF2-40B4-BE49-F238E27FC236}">
                <a16:creationId xmlns:a16="http://schemas.microsoft.com/office/drawing/2014/main" id="{EF0BBBB2-DC9D-4633-A9E9-282C7DBD904C}"/>
              </a:ext>
            </a:extLst>
          </p:cNvPr>
          <p:cNvCxnSpPr>
            <a:cxnSpLocks/>
          </p:cNvCxnSpPr>
          <p:nvPr/>
        </p:nvCxnSpPr>
        <p:spPr>
          <a:xfrm>
            <a:off x="8227351" y="4927648"/>
            <a:ext cx="1308931" cy="33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Rectangle : coins arrondis 232">
            <a:extLst>
              <a:ext uri="{FF2B5EF4-FFF2-40B4-BE49-F238E27FC236}">
                <a16:creationId xmlns:a16="http://schemas.microsoft.com/office/drawing/2014/main" id="{E750FBDE-72EA-4E33-B580-E4847EDB1E97}"/>
              </a:ext>
            </a:extLst>
          </p:cNvPr>
          <p:cNvSpPr/>
          <p:nvPr/>
        </p:nvSpPr>
        <p:spPr>
          <a:xfrm>
            <a:off x="147055" y="6704505"/>
            <a:ext cx="9501333" cy="1076675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E" sz="1816"/>
          </a:p>
        </p:txBody>
      </p:sp>
      <p:sp>
        <p:nvSpPr>
          <p:cNvPr id="234" name="ZoneTexte 233">
            <a:extLst>
              <a:ext uri="{FF2B5EF4-FFF2-40B4-BE49-F238E27FC236}">
                <a16:creationId xmlns:a16="http://schemas.microsoft.com/office/drawing/2014/main" id="{3FD801C3-DED2-4A2B-A0D5-B5CFAF3F0A99}"/>
              </a:ext>
            </a:extLst>
          </p:cNvPr>
          <p:cNvSpPr txBox="1"/>
          <p:nvPr/>
        </p:nvSpPr>
        <p:spPr>
          <a:xfrm>
            <a:off x="3876606" y="6061181"/>
            <a:ext cx="2022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  <a:latin typeface="NeoSans" panose="02000506020000020004" pitchFamily="50" charset="0"/>
              </a:rPr>
              <a:t>POLE RESSOURCES</a:t>
            </a:r>
            <a:endParaRPr lang="en-IE" sz="1816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sp>
        <p:nvSpPr>
          <p:cNvPr id="236" name="ZoneTexte 235">
            <a:extLst>
              <a:ext uri="{FF2B5EF4-FFF2-40B4-BE49-F238E27FC236}">
                <a16:creationId xmlns:a16="http://schemas.microsoft.com/office/drawing/2014/main" id="{4B03069F-564A-45DC-BC57-B29C924C4524}"/>
              </a:ext>
            </a:extLst>
          </p:cNvPr>
          <p:cNvSpPr txBox="1"/>
          <p:nvPr/>
        </p:nvSpPr>
        <p:spPr>
          <a:xfrm>
            <a:off x="376556" y="6729960"/>
            <a:ext cx="2030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  <a:latin typeface="NeoSans" panose="02000506020000020004" pitchFamily="50" charset="0"/>
              </a:rPr>
              <a:t>COMMUNICATION – MARKETING - PARTENARIATS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237" name="Graphique 236" descr="Conférencier">
            <a:extLst>
              <a:ext uri="{FF2B5EF4-FFF2-40B4-BE49-F238E27FC236}">
                <a16:creationId xmlns:a16="http://schemas.microsoft.com/office/drawing/2014/main" id="{2B77660A-C561-4784-9F7B-DA3561E7B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4058" y="7101800"/>
            <a:ext cx="339173" cy="339173"/>
          </a:xfrm>
          <a:prstGeom prst="rect">
            <a:avLst/>
          </a:prstGeom>
        </p:spPr>
      </p:pic>
      <p:sp>
        <p:nvSpPr>
          <p:cNvPr id="238" name="ZoneTexte 237">
            <a:extLst>
              <a:ext uri="{FF2B5EF4-FFF2-40B4-BE49-F238E27FC236}">
                <a16:creationId xmlns:a16="http://schemas.microsoft.com/office/drawing/2014/main" id="{0B26C690-A601-495A-AC86-092643F4A078}"/>
              </a:ext>
            </a:extLst>
          </p:cNvPr>
          <p:cNvSpPr txBox="1"/>
          <p:nvPr/>
        </p:nvSpPr>
        <p:spPr>
          <a:xfrm>
            <a:off x="713231" y="7177124"/>
            <a:ext cx="120461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D. ANGELATS</a:t>
            </a:r>
          </a:p>
        </p:txBody>
      </p:sp>
      <p:cxnSp>
        <p:nvCxnSpPr>
          <p:cNvPr id="239" name="Connecteur droit 238">
            <a:extLst>
              <a:ext uri="{FF2B5EF4-FFF2-40B4-BE49-F238E27FC236}">
                <a16:creationId xmlns:a16="http://schemas.microsoft.com/office/drawing/2014/main" id="{5AD7C89B-5848-4D49-B01D-BB50EF3E2B15}"/>
              </a:ext>
            </a:extLst>
          </p:cNvPr>
          <p:cNvCxnSpPr>
            <a:cxnSpLocks/>
          </p:cNvCxnSpPr>
          <p:nvPr/>
        </p:nvCxnSpPr>
        <p:spPr>
          <a:xfrm>
            <a:off x="2303378" y="6880995"/>
            <a:ext cx="1" cy="73933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ZoneTexte 240">
            <a:extLst>
              <a:ext uri="{FF2B5EF4-FFF2-40B4-BE49-F238E27FC236}">
                <a16:creationId xmlns:a16="http://schemas.microsoft.com/office/drawing/2014/main" id="{CA02C9D6-EA12-4C4D-96E8-98F465DA915D}"/>
              </a:ext>
            </a:extLst>
          </p:cNvPr>
          <p:cNvSpPr txBox="1"/>
          <p:nvPr/>
        </p:nvSpPr>
        <p:spPr>
          <a:xfrm>
            <a:off x="2510743" y="6807281"/>
            <a:ext cx="10755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  <a:latin typeface="NeoSans" panose="02000506020000020004" pitchFamily="50" charset="0"/>
              </a:rPr>
              <a:t>EQUIPEMENTS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242" name="Graphique 241" descr="Conférencier">
            <a:extLst>
              <a:ext uri="{FF2B5EF4-FFF2-40B4-BE49-F238E27FC236}">
                <a16:creationId xmlns:a16="http://schemas.microsoft.com/office/drawing/2014/main" id="{B32E6F65-617E-44A3-95F4-32E8E5071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77685" y="7095667"/>
            <a:ext cx="339173" cy="339173"/>
          </a:xfrm>
          <a:prstGeom prst="rect">
            <a:avLst/>
          </a:prstGeom>
        </p:spPr>
      </p:pic>
      <p:sp>
        <p:nvSpPr>
          <p:cNvPr id="243" name="ZoneTexte 242">
            <a:extLst>
              <a:ext uri="{FF2B5EF4-FFF2-40B4-BE49-F238E27FC236}">
                <a16:creationId xmlns:a16="http://schemas.microsoft.com/office/drawing/2014/main" id="{E3EE3C36-BBAD-4092-A2C4-A00C1368A8CB}"/>
              </a:ext>
            </a:extLst>
          </p:cNvPr>
          <p:cNvSpPr txBox="1"/>
          <p:nvPr/>
        </p:nvSpPr>
        <p:spPr>
          <a:xfrm>
            <a:off x="2716857" y="7135691"/>
            <a:ext cx="1215774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G. CASTILLON</a:t>
            </a:r>
          </a:p>
        </p:txBody>
      </p:sp>
      <p:sp>
        <p:nvSpPr>
          <p:cNvPr id="246" name="ZoneTexte 245">
            <a:extLst>
              <a:ext uri="{FF2B5EF4-FFF2-40B4-BE49-F238E27FC236}">
                <a16:creationId xmlns:a16="http://schemas.microsoft.com/office/drawing/2014/main" id="{9EA7EADD-A5AD-4A57-B903-DCFB9CD7B06D}"/>
              </a:ext>
            </a:extLst>
          </p:cNvPr>
          <p:cNvSpPr txBox="1"/>
          <p:nvPr/>
        </p:nvSpPr>
        <p:spPr>
          <a:xfrm>
            <a:off x="4190981" y="6805174"/>
            <a:ext cx="15675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  <a:latin typeface="NeoSans" panose="02000506020000020004" pitchFamily="50" charset="0"/>
              </a:rPr>
              <a:t>FORMATION - EMPLOI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247" name="Graphique 246" descr="Conférencier">
            <a:extLst>
              <a:ext uri="{FF2B5EF4-FFF2-40B4-BE49-F238E27FC236}">
                <a16:creationId xmlns:a16="http://schemas.microsoft.com/office/drawing/2014/main" id="{01A1B88D-0D4C-4935-BB80-A12C8573D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0344" y="7101419"/>
            <a:ext cx="339173" cy="339173"/>
          </a:xfrm>
          <a:prstGeom prst="rect">
            <a:avLst/>
          </a:prstGeom>
        </p:spPr>
      </p:pic>
      <p:sp>
        <p:nvSpPr>
          <p:cNvPr id="248" name="ZoneTexte 247">
            <a:extLst>
              <a:ext uri="{FF2B5EF4-FFF2-40B4-BE49-F238E27FC236}">
                <a16:creationId xmlns:a16="http://schemas.microsoft.com/office/drawing/2014/main" id="{7B208662-4C64-4F2F-AE53-6F526C27435E}"/>
              </a:ext>
            </a:extLst>
          </p:cNvPr>
          <p:cNvSpPr txBox="1"/>
          <p:nvPr/>
        </p:nvSpPr>
        <p:spPr>
          <a:xfrm>
            <a:off x="4379516" y="7141443"/>
            <a:ext cx="1373144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G. BIEVLIET</a:t>
            </a:r>
          </a:p>
        </p:txBody>
      </p:sp>
      <p:sp>
        <p:nvSpPr>
          <p:cNvPr id="250" name="ZoneTexte 249">
            <a:extLst>
              <a:ext uri="{FF2B5EF4-FFF2-40B4-BE49-F238E27FC236}">
                <a16:creationId xmlns:a16="http://schemas.microsoft.com/office/drawing/2014/main" id="{FA9E6DF7-56AD-45DA-9BE5-CEF005B8485F}"/>
              </a:ext>
            </a:extLst>
          </p:cNvPr>
          <p:cNvSpPr txBox="1"/>
          <p:nvPr/>
        </p:nvSpPr>
        <p:spPr>
          <a:xfrm>
            <a:off x="6263593" y="6798589"/>
            <a:ext cx="15675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  <a:latin typeface="NeoSans" panose="02000506020000020004" pitchFamily="50" charset="0"/>
              </a:rPr>
              <a:t>MEDICALE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251" name="Graphique 250" descr="Conférencier">
            <a:extLst>
              <a:ext uri="{FF2B5EF4-FFF2-40B4-BE49-F238E27FC236}">
                <a16:creationId xmlns:a16="http://schemas.microsoft.com/office/drawing/2014/main" id="{EB987FD3-A697-4316-8CCA-9823AFC71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2956" y="7094834"/>
            <a:ext cx="339173" cy="339173"/>
          </a:xfrm>
          <a:prstGeom prst="rect">
            <a:avLst/>
          </a:prstGeom>
        </p:spPr>
      </p:pic>
      <p:sp>
        <p:nvSpPr>
          <p:cNvPr id="252" name="ZoneTexte 251">
            <a:extLst>
              <a:ext uri="{FF2B5EF4-FFF2-40B4-BE49-F238E27FC236}">
                <a16:creationId xmlns:a16="http://schemas.microsoft.com/office/drawing/2014/main" id="{F81901FD-8A9F-4403-ADC1-ADC5134FCC34}"/>
              </a:ext>
            </a:extLst>
          </p:cNvPr>
          <p:cNvSpPr txBox="1"/>
          <p:nvPr/>
        </p:nvSpPr>
        <p:spPr>
          <a:xfrm>
            <a:off x="6452129" y="7134858"/>
            <a:ext cx="1207935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F. CHAYET</a:t>
            </a:r>
          </a:p>
        </p:txBody>
      </p:sp>
      <p:sp>
        <p:nvSpPr>
          <p:cNvPr id="254" name="ZoneTexte 253">
            <a:extLst>
              <a:ext uri="{FF2B5EF4-FFF2-40B4-BE49-F238E27FC236}">
                <a16:creationId xmlns:a16="http://schemas.microsoft.com/office/drawing/2014/main" id="{44D60E81-B31D-4AFE-BF02-CF9441A32DAB}"/>
              </a:ext>
            </a:extLst>
          </p:cNvPr>
          <p:cNvSpPr txBox="1"/>
          <p:nvPr/>
        </p:nvSpPr>
        <p:spPr>
          <a:xfrm>
            <a:off x="8028263" y="6736644"/>
            <a:ext cx="1567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  <a:latin typeface="NeoSans" panose="02000506020000020004" pitchFamily="50" charset="0"/>
              </a:rPr>
              <a:t>EQUIPE TECHNIQUE REGIONALE</a:t>
            </a:r>
            <a:endParaRPr lang="en-IE" sz="10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255" name="Graphique 254" descr="Conférencier">
            <a:extLst>
              <a:ext uri="{FF2B5EF4-FFF2-40B4-BE49-F238E27FC236}">
                <a16:creationId xmlns:a16="http://schemas.microsoft.com/office/drawing/2014/main" id="{78BB1DF5-8CC1-423C-A6EF-44D465BA5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0801" y="7101419"/>
            <a:ext cx="339173" cy="339173"/>
          </a:xfrm>
          <a:prstGeom prst="rect">
            <a:avLst/>
          </a:prstGeom>
        </p:spPr>
      </p:pic>
      <p:sp>
        <p:nvSpPr>
          <p:cNvPr id="256" name="ZoneTexte 255">
            <a:extLst>
              <a:ext uri="{FF2B5EF4-FFF2-40B4-BE49-F238E27FC236}">
                <a16:creationId xmlns:a16="http://schemas.microsoft.com/office/drawing/2014/main" id="{F5D34EA4-DAAF-47CC-BA2A-114DDC319F74}"/>
              </a:ext>
            </a:extLst>
          </p:cNvPr>
          <p:cNvSpPr txBox="1"/>
          <p:nvPr/>
        </p:nvSpPr>
        <p:spPr>
          <a:xfrm>
            <a:off x="8219974" y="7141443"/>
            <a:ext cx="132405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>
                <a:latin typeface="NeoSans" panose="02000506020000020004" pitchFamily="50" charset="0"/>
              </a:rPr>
              <a:t>F. </a:t>
            </a:r>
            <a:r>
              <a:rPr lang="fr-FR" sz="975" dirty="0">
                <a:latin typeface="NeoSans" panose="02000506020000020004" pitchFamily="50" charset="0"/>
              </a:rPr>
              <a:t>DURIER</a:t>
            </a:r>
          </a:p>
        </p:txBody>
      </p:sp>
      <p:sp>
        <p:nvSpPr>
          <p:cNvPr id="258" name="Rectangle : coins arrondis 257">
            <a:extLst>
              <a:ext uri="{FF2B5EF4-FFF2-40B4-BE49-F238E27FC236}">
                <a16:creationId xmlns:a16="http://schemas.microsoft.com/office/drawing/2014/main" id="{01CD0BB1-2466-495F-8903-860F434ACFDF}"/>
              </a:ext>
            </a:extLst>
          </p:cNvPr>
          <p:cNvSpPr/>
          <p:nvPr/>
        </p:nvSpPr>
        <p:spPr>
          <a:xfrm>
            <a:off x="6336012" y="2447862"/>
            <a:ext cx="1608442" cy="3587900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E" sz="1816"/>
          </a:p>
        </p:txBody>
      </p:sp>
      <p:sp>
        <p:nvSpPr>
          <p:cNvPr id="259" name="Rectangle : coins arrondis 258">
            <a:extLst>
              <a:ext uri="{FF2B5EF4-FFF2-40B4-BE49-F238E27FC236}">
                <a16:creationId xmlns:a16="http://schemas.microsoft.com/office/drawing/2014/main" id="{3E044D1E-7554-45D3-B525-243D5E24760F}"/>
              </a:ext>
            </a:extLst>
          </p:cNvPr>
          <p:cNvSpPr/>
          <p:nvPr/>
        </p:nvSpPr>
        <p:spPr>
          <a:xfrm>
            <a:off x="8038675" y="2434510"/>
            <a:ext cx="1608442" cy="3601252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E" sz="1816"/>
          </a:p>
        </p:txBody>
      </p:sp>
      <p:cxnSp>
        <p:nvCxnSpPr>
          <p:cNvPr id="261" name="Connecteur droit 260">
            <a:extLst>
              <a:ext uri="{FF2B5EF4-FFF2-40B4-BE49-F238E27FC236}">
                <a16:creationId xmlns:a16="http://schemas.microsoft.com/office/drawing/2014/main" id="{70B93A08-33AC-4D3C-89D2-3AECA788CC6C}"/>
              </a:ext>
            </a:extLst>
          </p:cNvPr>
          <p:cNvCxnSpPr>
            <a:cxnSpLocks/>
          </p:cNvCxnSpPr>
          <p:nvPr/>
        </p:nvCxnSpPr>
        <p:spPr>
          <a:xfrm>
            <a:off x="3912969" y="6880994"/>
            <a:ext cx="1" cy="73933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Connecteur droit 261">
            <a:extLst>
              <a:ext uri="{FF2B5EF4-FFF2-40B4-BE49-F238E27FC236}">
                <a16:creationId xmlns:a16="http://schemas.microsoft.com/office/drawing/2014/main" id="{FD33ECD4-C491-4571-9E2C-40670F99B037}"/>
              </a:ext>
            </a:extLst>
          </p:cNvPr>
          <p:cNvCxnSpPr>
            <a:cxnSpLocks/>
          </p:cNvCxnSpPr>
          <p:nvPr/>
        </p:nvCxnSpPr>
        <p:spPr>
          <a:xfrm>
            <a:off x="5977586" y="6880993"/>
            <a:ext cx="1" cy="73933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onnecteur droit 262">
            <a:extLst>
              <a:ext uri="{FF2B5EF4-FFF2-40B4-BE49-F238E27FC236}">
                <a16:creationId xmlns:a16="http://schemas.microsoft.com/office/drawing/2014/main" id="{02E637C2-AD78-432D-BB3E-C902DFE03444}"/>
              </a:ext>
            </a:extLst>
          </p:cNvPr>
          <p:cNvCxnSpPr>
            <a:cxnSpLocks/>
          </p:cNvCxnSpPr>
          <p:nvPr/>
        </p:nvCxnSpPr>
        <p:spPr>
          <a:xfrm>
            <a:off x="7755969" y="6876070"/>
            <a:ext cx="1" cy="73933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4" name="Graphique 263" descr="Conférencier">
            <a:extLst>
              <a:ext uri="{FF2B5EF4-FFF2-40B4-BE49-F238E27FC236}">
                <a16:creationId xmlns:a16="http://schemas.microsoft.com/office/drawing/2014/main" id="{8694CD28-1E29-440F-ACB0-0E9588DD4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0041" y="6347777"/>
            <a:ext cx="339173" cy="339173"/>
          </a:xfrm>
          <a:prstGeom prst="rect">
            <a:avLst/>
          </a:prstGeom>
        </p:spPr>
      </p:pic>
      <p:sp>
        <p:nvSpPr>
          <p:cNvPr id="265" name="ZoneTexte 264">
            <a:extLst>
              <a:ext uri="{FF2B5EF4-FFF2-40B4-BE49-F238E27FC236}">
                <a16:creationId xmlns:a16="http://schemas.microsoft.com/office/drawing/2014/main" id="{80334DF5-96A2-49A7-85AA-B1D1C3DDCBF8}"/>
              </a:ext>
            </a:extLst>
          </p:cNvPr>
          <p:cNvSpPr txBox="1"/>
          <p:nvPr/>
        </p:nvSpPr>
        <p:spPr>
          <a:xfrm>
            <a:off x="4635966" y="6403920"/>
            <a:ext cx="190582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C. FAULMANN - </a:t>
            </a:r>
            <a:r>
              <a:rPr lang="fr-FR" sz="975" dirty="0" err="1">
                <a:latin typeface="NeoSans" panose="02000506020000020004" pitchFamily="50" charset="0"/>
              </a:rPr>
              <a:t>President</a:t>
            </a:r>
            <a:endParaRPr lang="fr-FR" sz="975" dirty="0">
              <a:latin typeface="NeoSans" panose="02000506020000020004" pitchFamily="50" charset="0"/>
            </a:endParaRPr>
          </a:p>
        </p:txBody>
      </p:sp>
      <p:sp>
        <p:nvSpPr>
          <p:cNvPr id="266" name="ZoneTexte 265">
            <a:extLst>
              <a:ext uri="{FF2B5EF4-FFF2-40B4-BE49-F238E27FC236}">
                <a16:creationId xmlns:a16="http://schemas.microsoft.com/office/drawing/2014/main" id="{D4ABD303-980D-4C4D-A7B1-28A59A2C6CAD}"/>
              </a:ext>
            </a:extLst>
          </p:cNvPr>
          <p:cNvSpPr txBox="1"/>
          <p:nvPr/>
        </p:nvSpPr>
        <p:spPr>
          <a:xfrm>
            <a:off x="4854056" y="4185943"/>
            <a:ext cx="1347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00" i="1" dirty="0">
                <a:solidFill>
                  <a:srgbClr val="EE6C6C"/>
                </a:solidFill>
                <a:latin typeface="NeoSans" panose="02000506020000020004" pitchFamily="50" charset="0"/>
              </a:rPr>
              <a:t>CHAMPIONNAT REGIONAL SENOIRS</a:t>
            </a:r>
          </a:p>
          <a:p>
            <a:pPr algn="r"/>
            <a:r>
              <a:rPr lang="fr-FR" sz="700" i="1" dirty="0">
                <a:solidFill>
                  <a:srgbClr val="EE6C6C"/>
                </a:solidFill>
                <a:latin typeface="NeoSans" panose="02000506020000020004" pitchFamily="50" charset="0"/>
              </a:rPr>
              <a:t>CHAMPIONNAT REGIONAL VETERANS</a:t>
            </a:r>
            <a:endParaRPr lang="fr-FR" sz="900" i="1" dirty="0">
              <a:solidFill>
                <a:srgbClr val="EE6C6C"/>
              </a:solidFill>
              <a:latin typeface="NeoSans" panose="02000506020000020004" pitchFamily="50" charset="0"/>
            </a:endParaRP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B6C9F4C7-A82B-4A88-A57B-399595C7D9EE}"/>
              </a:ext>
            </a:extLst>
          </p:cNvPr>
          <p:cNvSpPr txBox="1"/>
          <p:nvPr/>
        </p:nvSpPr>
        <p:spPr>
          <a:xfrm>
            <a:off x="1411918" y="2438142"/>
            <a:ext cx="1215280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Y. GARNIER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453A24CE-0D02-451F-810A-5A478A60F141}"/>
              </a:ext>
            </a:extLst>
          </p:cNvPr>
          <p:cNvSpPr txBox="1"/>
          <p:nvPr/>
        </p:nvSpPr>
        <p:spPr>
          <a:xfrm>
            <a:off x="1391991" y="3238908"/>
            <a:ext cx="1215280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Y. GARNIER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287C2F55-48DC-44B5-82E7-6CF242896C46}"/>
              </a:ext>
            </a:extLst>
          </p:cNvPr>
          <p:cNvSpPr txBox="1"/>
          <p:nvPr/>
        </p:nvSpPr>
        <p:spPr>
          <a:xfrm>
            <a:off x="1386492" y="4091802"/>
            <a:ext cx="1215280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Y. GARNIER</a:t>
            </a: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7AB01650-077D-4982-84AB-A0A6EFFF6269}"/>
              </a:ext>
            </a:extLst>
          </p:cNvPr>
          <p:cNvSpPr txBox="1"/>
          <p:nvPr/>
        </p:nvSpPr>
        <p:spPr>
          <a:xfrm>
            <a:off x="1446892" y="5418980"/>
            <a:ext cx="1215280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V. BALLESTER</a:t>
            </a: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1E962488-20D5-4F12-AFB7-9E169DF4F047}"/>
              </a:ext>
            </a:extLst>
          </p:cNvPr>
          <p:cNvSpPr txBox="1"/>
          <p:nvPr/>
        </p:nvSpPr>
        <p:spPr>
          <a:xfrm>
            <a:off x="1440972" y="5603657"/>
            <a:ext cx="1215280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J-M. GASTAL / F. MICHEL DE ROISSY</a:t>
            </a: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AE252EFE-7FEB-426A-9F1E-AA06B087C91A}"/>
              </a:ext>
            </a:extLst>
          </p:cNvPr>
          <p:cNvSpPr txBox="1"/>
          <p:nvPr/>
        </p:nvSpPr>
        <p:spPr>
          <a:xfrm>
            <a:off x="3711024" y="2449895"/>
            <a:ext cx="12152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R. VENUTI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2482902B-8052-4E99-8A82-95EA462F8D23}"/>
              </a:ext>
            </a:extLst>
          </p:cNvPr>
          <p:cNvSpPr txBox="1"/>
          <p:nvPr/>
        </p:nvSpPr>
        <p:spPr>
          <a:xfrm>
            <a:off x="3768895" y="3404208"/>
            <a:ext cx="12152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R. VENUTI</a:t>
            </a: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644E610C-E02E-49DB-8B79-0F684638DE13}"/>
              </a:ext>
            </a:extLst>
          </p:cNvPr>
          <p:cNvSpPr txBox="1"/>
          <p:nvPr/>
        </p:nvSpPr>
        <p:spPr>
          <a:xfrm>
            <a:off x="3769299" y="4327288"/>
            <a:ext cx="1215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M. DUBRULLE</a:t>
            </a:r>
          </a:p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F. DURIER</a:t>
            </a: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2F91DAB5-8523-43B9-B1E7-649F098D4D66}"/>
              </a:ext>
            </a:extLst>
          </p:cNvPr>
          <p:cNvSpPr txBox="1"/>
          <p:nvPr/>
        </p:nvSpPr>
        <p:spPr>
          <a:xfrm>
            <a:off x="5489865" y="4726718"/>
            <a:ext cx="12152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Y. GARNIER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6835F0AA-DFB8-4734-A675-61DDF51D1758}"/>
              </a:ext>
            </a:extLst>
          </p:cNvPr>
          <p:cNvSpPr txBox="1"/>
          <p:nvPr/>
        </p:nvSpPr>
        <p:spPr>
          <a:xfrm>
            <a:off x="7047352" y="3287760"/>
            <a:ext cx="1215280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R. VENUTI</a:t>
            </a:r>
          </a:p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F. DURIER</a:t>
            </a: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A54AE45D-CCD0-46E2-8634-9E5CBBD9D11F}"/>
              </a:ext>
            </a:extLst>
          </p:cNvPr>
          <p:cNvSpPr txBox="1"/>
          <p:nvPr/>
        </p:nvSpPr>
        <p:spPr>
          <a:xfrm>
            <a:off x="7068347" y="4579505"/>
            <a:ext cx="1215280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T. AURAND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E7EBB3E6-7444-4510-AA3E-63E706608B6B}"/>
              </a:ext>
            </a:extLst>
          </p:cNvPr>
          <p:cNvSpPr txBox="1"/>
          <p:nvPr/>
        </p:nvSpPr>
        <p:spPr>
          <a:xfrm>
            <a:off x="8663459" y="3303270"/>
            <a:ext cx="983658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M. DUBRULLE</a:t>
            </a:r>
          </a:p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F. DURIER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73BBBAD1-54E9-4F10-9EA4-2EFFD75C6F36}"/>
              </a:ext>
            </a:extLst>
          </p:cNvPr>
          <p:cNvSpPr txBox="1"/>
          <p:nvPr/>
        </p:nvSpPr>
        <p:spPr>
          <a:xfrm>
            <a:off x="8671070" y="4575483"/>
            <a:ext cx="1215280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R. VENUTI</a:t>
            </a: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8F472D7E-7924-4B52-A607-5F68C1393668}"/>
              </a:ext>
            </a:extLst>
          </p:cNvPr>
          <p:cNvSpPr txBox="1"/>
          <p:nvPr/>
        </p:nvSpPr>
        <p:spPr>
          <a:xfrm>
            <a:off x="1508998" y="7403791"/>
            <a:ext cx="882500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L. DESPREZ</a:t>
            </a:r>
          </a:p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R. VENUTI</a:t>
            </a: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13B8573F-054B-4BBF-9A42-77F0B7836C7E}"/>
              </a:ext>
            </a:extLst>
          </p:cNvPr>
          <p:cNvSpPr txBox="1"/>
          <p:nvPr/>
        </p:nvSpPr>
        <p:spPr>
          <a:xfrm>
            <a:off x="2989206" y="7404400"/>
            <a:ext cx="983409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X. DEMANZE</a:t>
            </a: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D469F8C5-2132-47D8-973A-B12242ADB494}"/>
              </a:ext>
            </a:extLst>
          </p:cNvPr>
          <p:cNvSpPr txBox="1"/>
          <p:nvPr/>
        </p:nvSpPr>
        <p:spPr>
          <a:xfrm>
            <a:off x="5054403" y="7383818"/>
            <a:ext cx="983409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X. DEMANZE</a:t>
            </a:r>
          </a:p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F. DURIER</a:t>
            </a: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E4740E63-E1CF-4532-9625-487ECFDEDE6D}"/>
              </a:ext>
            </a:extLst>
          </p:cNvPr>
          <p:cNvSpPr txBox="1"/>
          <p:nvPr/>
        </p:nvSpPr>
        <p:spPr>
          <a:xfrm>
            <a:off x="6900770" y="7378543"/>
            <a:ext cx="983409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Y. GARNIER</a:t>
            </a: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C53B7E0A-82D3-4B1A-A0F5-51EE3E403026}"/>
              </a:ext>
            </a:extLst>
          </p:cNvPr>
          <p:cNvSpPr txBox="1"/>
          <p:nvPr/>
        </p:nvSpPr>
        <p:spPr>
          <a:xfrm>
            <a:off x="1078841" y="1665880"/>
            <a:ext cx="15288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badi" panose="020B0604020202020204" pitchFamily="34" charset="0"/>
                <a:ea typeface="MS Gothic" panose="020B0609070205080204" pitchFamily="49" charset="-128"/>
              </a:rPr>
              <a:t>Secrétaire général</a:t>
            </a: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FB825228-27A1-40BC-A9B3-114EB866DA4F}"/>
              </a:ext>
            </a:extLst>
          </p:cNvPr>
          <p:cNvSpPr txBox="1"/>
          <p:nvPr/>
        </p:nvSpPr>
        <p:spPr>
          <a:xfrm>
            <a:off x="852315" y="5173911"/>
            <a:ext cx="15288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badi" panose="020B0604020202020204" pitchFamily="34" charset="0"/>
                <a:ea typeface="MS Gothic" panose="020B0609070205080204" pitchFamily="49" charset="-128"/>
              </a:rPr>
              <a:t>Trésorier général</a:t>
            </a: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12C60CB5-97C2-4596-AFA5-2842C7E68C17}"/>
              </a:ext>
            </a:extLst>
          </p:cNvPr>
          <p:cNvSpPr txBox="1"/>
          <p:nvPr/>
        </p:nvSpPr>
        <p:spPr>
          <a:xfrm>
            <a:off x="4593353" y="1445874"/>
            <a:ext cx="15288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badi" panose="020B0604020202020204" pitchFamily="34" charset="0"/>
                <a:ea typeface="MS Gothic" panose="020B0609070205080204" pitchFamily="49" charset="-128"/>
              </a:rPr>
              <a:t>Vice-présidente</a:t>
            </a:r>
          </a:p>
        </p:txBody>
      </p:sp>
      <p:sp>
        <p:nvSpPr>
          <p:cNvPr id="129" name="ZoneTexte 128">
            <a:extLst>
              <a:ext uri="{FF2B5EF4-FFF2-40B4-BE49-F238E27FC236}">
                <a16:creationId xmlns:a16="http://schemas.microsoft.com/office/drawing/2014/main" id="{8B71D7CA-83C0-431A-9AFE-03F78356484E}"/>
              </a:ext>
            </a:extLst>
          </p:cNvPr>
          <p:cNvSpPr txBox="1"/>
          <p:nvPr/>
        </p:nvSpPr>
        <p:spPr>
          <a:xfrm>
            <a:off x="6761140" y="2201041"/>
            <a:ext cx="15288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badi" panose="020B0604020202020204" pitchFamily="34" charset="0"/>
                <a:ea typeface="MS Gothic" panose="020B0609070205080204" pitchFamily="49" charset="-128"/>
              </a:rPr>
              <a:t>Vice-président</a:t>
            </a: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D22800E6-F3A8-4AAB-B228-BEFF6D93225F}"/>
              </a:ext>
            </a:extLst>
          </p:cNvPr>
          <p:cNvSpPr txBox="1"/>
          <p:nvPr/>
        </p:nvSpPr>
        <p:spPr>
          <a:xfrm>
            <a:off x="8454352" y="2196865"/>
            <a:ext cx="15288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badi" panose="020B0604020202020204" pitchFamily="34" charset="0"/>
                <a:ea typeface="MS Gothic" panose="020B0609070205080204" pitchFamily="49" charset="-128"/>
              </a:rPr>
              <a:t>Vice-président</a:t>
            </a:r>
          </a:p>
        </p:txBody>
      </p:sp>
      <p:cxnSp>
        <p:nvCxnSpPr>
          <p:cNvPr id="131" name="Connecteur droit 130">
            <a:extLst>
              <a:ext uri="{FF2B5EF4-FFF2-40B4-BE49-F238E27FC236}">
                <a16:creationId xmlns:a16="http://schemas.microsoft.com/office/drawing/2014/main" id="{6B9A19B9-6F21-4820-B251-D6619921645E}"/>
              </a:ext>
            </a:extLst>
          </p:cNvPr>
          <p:cNvCxnSpPr>
            <a:cxnSpLocks/>
          </p:cNvCxnSpPr>
          <p:nvPr/>
        </p:nvCxnSpPr>
        <p:spPr>
          <a:xfrm>
            <a:off x="2772941" y="3642200"/>
            <a:ext cx="167627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necteur droit 133">
            <a:extLst>
              <a:ext uri="{FF2B5EF4-FFF2-40B4-BE49-F238E27FC236}">
                <a16:creationId xmlns:a16="http://schemas.microsoft.com/office/drawing/2014/main" id="{1397BBE7-94A9-4D3A-AC6D-6E9472F00050}"/>
              </a:ext>
            </a:extLst>
          </p:cNvPr>
          <p:cNvCxnSpPr>
            <a:cxnSpLocks/>
          </p:cNvCxnSpPr>
          <p:nvPr/>
        </p:nvCxnSpPr>
        <p:spPr>
          <a:xfrm>
            <a:off x="2746570" y="2788449"/>
            <a:ext cx="167627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droit 134">
            <a:extLst>
              <a:ext uri="{FF2B5EF4-FFF2-40B4-BE49-F238E27FC236}">
                <a16:creationId xmlns:a16="http://schemas.microsoft.com/office/drawing/2014/main" id="{7F939A28-CCA7-4579-8EF2-53DA436D2208}"/>
              </a:ext>
            </a:extLst>
          </p:cNvPr>
          <p:cNvCxnSpPr>
            <a:cxnSpLocks/>
          </p:cNvCxnSpPr>
          <p:nvPr/>
        </p:nvCxnSpPr>
        <p:spPr>
          <a:xfrm>
            <a:off x="4525209" y="3638920"/>
            <a:ext cx="167627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135">
            <a:extLst>
              <a:ext uri="{FF2B5EF4-FFF2-40B4-BE49-F238E27FC236}">
                <a16:creationId xmlns:a16="http://schemas.microsoft.com/office/drawing/2014/main" id="{25EEF058-829B-4ED6-91AF-BB0458B9B334}"/>
              </a:ext>
            </a:extLst>
          </p:cNvPr>
          <p:cNvCxnSpPr>
            <a:cxnSpLocks/>
          </p:cNvCxnSpPr>
          <p:nvPr/>
        </p:nvCxnSpPr>
        <p:spPr>
          <a:xfrm>
            <a:off x="2786137" y="4915563"/>
            <a:ext cx="167627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ZoneTexte 136">
            <a:extLst>
              <a:ext uri="{FF2B5EF4-FFF2-40B4-BE49-F238E27FC236}">
                <a16:creationId xmlns:a16="http://schemas.microsoft.com/office/drawing/2014/main" id="{0C58FE25-4687-4BF5-807C-750984CEECEF}"/>
              </a:ext>
            </a:extLst>
          </p:cNvPr>
          <p:cNvSpPr txBox="1"/>
          <p:nvPr/>
        </p:nvSpPr>
        <p:spPr>
          <a:xfrm>
            <a:off x="4910230" y="1947265"/>
            <a:ext cx="1630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C00000"/>
                </a:solidFill>
                <a:latin typeface="NeoSans" panose="02000506020000020004" pitchFamily="50" charset="0"/>
              </a:rPr>
              <a:t>COMPETITIONS </a:t>
            </a:r>
          </a:p>
          <a:p>
            <a:r>
              <a:rPr lang="fr-FR" sz="800" b="1" dirty="0">
                <a:solidFill>
                  <a:srgbClr val="C00000"/>
                </a:solidFill>
                <a:latin typeface="NeoSans" panose="02000506020000020004" pitchFamily="50" charset="0"/>
              </a:rPr>
              <a:t>ENTREPRISES</a:t>
            </a:r>
            <a:endParaRPr lang="en-IE" sz="8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138" name="Graphique 137" descr="Conférencier">
            <a:extLst>
              <a:ext uri="{FF2B5EF4-FFF2-40B4-BE49-F238E27FC236}">
                <a16:creationId xmlns:a16="http://schemas.microsoft.com/office/drawing/2014/main" id="{C14B8B05-40E7-45FB-ACAD-BA94AC204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1287" y="2332856"/>
            <a:ext cx="339173" cy="339173"/>
          </a:xfrm>
          <a:prstGeom prst="rect">
            <a:avLst/>
          </a:prstGeom>
        </p:spPr>
      </p:pic>
      <p:sp>
        <p:nvSpPr>
          <p:cNvPr id="139" name="ZoneTexte 138">
            <a:extLst>
              <a:ext uri="{FF2B5EF4-FFF2-40B4-BE49-F238E27FC236}">
                <a16:creationId xmlns:a16="http://schemas.microsoft.com/office/drawing/2014/main" id="{B96E40FC-EFEE-47BB-BB41-F753CF41CBAF}"/>
              </a:ext>
            </a:extLst>
          </p:cNvPr>
          <p:cNvSpPr txBox="1"/>
          <p:nvPr/>
        </p:nvSpPr>
        <p:spPr>
          <a:xfrm>
            <a:off x="4790460" y="2372880"/>
            <a:ext cx="8761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NeoSans" panose="02000506020000020004" pitchFamily="50" charset="0"/>
              </a:rPr>
              <a:t>G. CASTILLON</a:t>
            </a:r>
          </a:p>
        </p:txBody>
      </p:sp>
      <p:sp>
        <p:nvSpPr>
          <p:cNvPr id="140" name="ZoneTexte 139">
            <a:extLst>
              <a:ext uri="{FF2B5EF4-FFF2-40B4-BE49-F238E27FC236}">
                <a16:creationId xmlns:a16="http://schemas.microsoft.com/office/drawing/2014/main" id="{8782F499-A2B2-4FD8-B782-7BCEC75F220C}"/>
              </a:ext>
            </a:extLst>
          </p:cNvPr>
          <p:cNvSpPr txBox="1"/>
          <p:nvPr/>
        </p:nvSpPr>
        <p:spPr>
          <a:xfrm>
            <a:off x="4631996" y="2820774"/>
            <a:ext cx="17831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C00000"/>
                </a:solidFill>
                <a:latin typeface="NeoSans" panose="02000506020000020004" pitchFamily="50" charset="0"/>
              </a:rPr>
              <a:t>COMPETITIONS HANDIBAD</a:t>
            </a:r>
            <a:endParaRPr lang="en-IE" sz="8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141" name="Graphique 140" descr="Conférencier">
            <a:extLst>
              <a:ext uri="{FF2B5EF4-FFF2-40B4-BE49-F238E27FC236}">
                <a16:creationId xmlns:a16="http://schemas.microsoft.com/office/drawing/2014/main" id="{8DFF5AD3-B859-4434-8F11-D2DD68DC0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62410" y="3232420"/>
            <a:ext cx="339173" cy="339173"/>
          </a:xfrm>
          <a:prstGeom prst="rect">
            <a:avLst/>
          </a:prstGeom>
        </p:spPr>
      </p:pic>
      <p:sp>
        <p:nvSpPr>
          <p:cNvPr id="142" name="ZoneTexte 141">
            <a:extLst>
              <a:ext uri="{FF2B5EF4-FFF2-40B4-BE49-F238E27FC236}">
                <a16:creationId xmlns:a16="http://schemas.microsoft.com/office/drawing/2014/main" id="{CC117BD3-A6A7-408A-83A0-C2E2EADFEB93}"/>
              </a:ext>
            </a:extLst>
          </p:cNvPr>
          <p:cNvSpPr txBox="1"/>
          <p:nvPr/>
        </p:nvSpPr>
        <p:spPr>
          <a:xfrm>
            <a:off x="4816926" y="3286021"/>
            <a:ext cx="19058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NeoSans" panose="02000506020000020004" pitchFamily="50" charset="0"/>
              </a:rPr>
              <a:t>M.MAUREL</a:t>
            </a:r>
          </a:p>
        </p:txBody>
      </p:sp>
      <p:sp>
        <p:nvSpPr>
          <p:cNvPr id="156" name="ZoneTexte 155">
            <a:extLst>
              <a:ext uri="{FF2B5EF4-FFF2-40B4-BE49-F238E27FC236}">
                <a16:creationId xmlns:a16="http://schemas.microsoft.com/office/drawing/2014/main" id="{C3C05796-1001-4F96-865E-40973599D6E8}"/>
              </a:ext>
            </a:extLst>
          </p:cNvPr>
          <p:cNvSpPr txBox="1"/>
          <p:nvPr/>
        </p:nvSpPr>
        <p:spPr>
          <a:xfrm>
            <a:off x="5482674" y="2474765"/>
            <a:ext cx="1215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R. VENUTI</a:t>
            </a:r>
          </a:p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Y. GARNIER</a:t>
            </a:r>
          </a:p>
          <a:p>
            <a:endParaRPr lang="fr-FR" sz="800" dirty="0">
              <a:solidFill>
                <a:schemeClr val="tx1">
                  <a:lumMod val="65000"/>
                  <a:lumOff val="35000"/>
                </a:schemeClr>
              </a:solidFill>
              <a:latin typeface="NeoSans" panose="02000506020000020004" pitchFamily="50" charset="0"/>
            </a:endParaRPr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id="{63407ACB-CC10-41BE-87EA-0B2474A96079}"/>
              </a:ext>
            </a:extLst>
          </p:cNvPr>
          <p:cNvSpPr txBox="1"/>
          <p:nvPr/>
        </p:nvSpPr>
        <p:spPr>
          <a:xfrm>
            <a:off x="5506972" y="3354740"/>
            <a:ext cx="1215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R. VENUTI</a:t>
            </a:r>
          </a:p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Y. GARNIER</a:t>
            </a:r>
          </a:p>
          <a:p>
            <a:endParaRPr lang="fr-FR" sz="800" dirty="0">
              <a:solidFill>
                <a:schemeClr val="tx1">
                  <a:lumMod val="65000"/>
                  <a:lumOff val="35000"/>
                </a:schemeClr>
              </a:solidFill>
              <a:latin typeface="NeoSans" panose="02000506020000020004" pitchFamily="50" charset="0"/>
            </a:endParaRPr>
          </a:p>
        </p:txBody>
      </p:sp>
      <p:cxnSp>
        <p:nvCxnSpPr>
          <p:cNvPr id="175" name="Connecteur droit 174">
            <a:extLst>
              <a:ext uri="{FF2B5EF4-FFF2-40B4-BE49-F238E27FC236}">
                <a16:creationId xmlns:a16="http://schemas.microsoft.com/office/drawing/2014/main" id="{5E1CC62A-DF27-4899-90FB-9502A7EB79BA}"/>
              </a:ext>
            </a:extLst>
          </p:cNvPr>
          <p:cNvCxnSpPr>
            <a:cxnSpLocks/>
          </p:cNvCxnSpPr>
          <p:nvPr/>
        </p:nvCxnSpPr>
        <p:spPr>
          <a:xfrm>
            <a:off x="4484188" y="2788644"/>
            <a:ext cx="167627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ZoneTexte 132">
            <a:extLst>
              <a:ext uri="{FF2B5EF4-FFF2-40B4-BE49-F238E27FC236}">
                <a16:creationId xmlns:a16="http://schemas.microsoft.com/office/drawing/2014/main" id="{9B029CF0-BBC2-491A-9336-FB2BCF6C7389}"/>
              </a:ext>
            </a:extLst>
          </p:cNvPr>
          <p:cNvSpPr txBox="1"/>
          <p:nvPr/>
        </p:nvSpPr>
        <p:spPr>
          <a:xfrm>
            <a:off x="3268571" y="5384373"/>
            <a:ext cx="1215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00" i="1" dirty="0">
                <a:solidFill>
                  <a:srgbClr val="EE6C6C"/>
                </a:solidFill>
                <a:latin typeface="NeoSans" panose="02000506020000020004" pitchFamily="50" charset="0"/>
              </a:rPr>
              <a:t>HAUT-NIVEAU PARABAD</a:t>
            </a:r>
          </a:p>
          <a:p>
            <a:pPr algn="r"/>
            <a:r>
              <a:rPr lang="fr-FR" sz="700" i="1" dirty="0">
                <a:solidFill>
                  <a:srgbClr val="EE6C6C"/>
                </a:solidFill>
                <a:latin typeface="NeoSans" panose="02000506020000020004" pitchFamily="50" charset="0"/>
              </a:rPr>
              <a:t>HAUT-NIVEAU JEUNES</a:t>
            </a:r>
            <a:endParaRPr lang="fr-FR" sz="900" i="1" dirty="0">
              <a:solidFill>
                <a:srgbClr val="EE6C6C"/>
              </a:solidFill>
              <a:latin typeface="NeoSans" panose="02000506020000020004" pitchFamily="50" charset="0"/>
            </a:endParaRPr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id="{47A64A8F-F69A-4A36-890B-739ACF85CBE8}"/>
              </a:ext>
            </a:extLst>
          </p:cNvPr>
          <p:cNvSpPr txBox="1"/>
          <p:nvPr/>
        </p:nvSpPr>
        <p:spPr>
          <a:xfrm>
            <a:off x="7068347" y="5693086"/>
            <a:ext cx="1215280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R. VENUTI</a:t>
            </a: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CA9B4B3D-F02D-4A7C-8916-AF2556F4849A}"/>
              </a:ext>
            </a:extLst>
          </p:cNvPr>
          <p:cNvSpPr txBox="1"/>
          <p:nvPr/>
        </p:nvSpPr>
        <p:spPr>
          <a:xfrm>
            <a:off x="3761324" y="5711028"/>
            <a:ext cx="1215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M. DUBRULLE</a:t>
            </a:r>
          </a:p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F. DURIER</a:t>
            </a:r>
          </a:p>
        </p:txBody>
      </p:sp>
      <p:sp>
        <p:nvSpPr>
          <p:cNvPr id="164" name="ZoneTexte 163">
            <a:extLst>
              <a:ext uri="{FF2B5EF4-FFF2-40B4-BE49-F238E27FC236}">
                <a16:creationId xmlns:a16="http://schemas.microsoft.com/office/drawing/2014/main" id="{29A812C2-4552-4952-91BA-C8B1C5519161}"/>
              </a:ext>
            </a:extLst>
          </p:cNvPr>
          <p:cNvSpPr txBox="1"/>
          <p:nvPr/>
        </p:nvSpPr>
        <p:spPr>
          <a:xfrm>
            <a:off x="4788662" y="4962916"/>
            <a:ext cx="17975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C00000"/>
                </a:solidFill>
                <a:latin typeface="NeoSans" panose="02000506020000020004" pitchFamily="50" charset="0"/>
              </a:rPr>
              <a:t>INTERCLUBS REGIONAL</a:t>
            </a:r>
            <a:endParaRPr lang="en-IE" sz="8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170" name="Graphique 169" descr="Conférencier">
            <a:extLst>
              <a:ext uri="{FF2B5EF4-FFF2-40B4-BE49-F238E27FC236}">
                <a16:creationId xmlns:a16="http://schemas.microsoft.com/office/drawing/2014/main" id="{8AB3710A-7D25-43AB-B5EC-560D04BCC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7660" y="5116002"/>
            <a:ext cx="339173" cy="339173"/>
          </a:xfrm>
          <a:prstGeom prst="rect">
            <a:avLst/>
          </a:prstGeom>
        </p:spPr>
      </p:pic>
      <p:sp>
        <p:nvSpPr>
          <p:cNvPr id="176" name="ZoneTexte 175">
            <a:extLst>
              <a:ext uri="{FF2B5EF4-FFF2-40B4-BE49-F238E27FC236}">
                <a16:creationId xmlns:a16="http://schemas.microsoft.com/office/drawing/2014/main" id="{99258CB7-1814-4CF5-B3F9-1C45C14676CF}"/>
              </a:ext>
            </a:extLst>
          </p:cNvPr>
          <p:cNvSpPr txBox="1"/>
          <p:nvPr/>
        </p:nvSpPr>
        <p:spPr>
          <a:xfrm>
            <a:off x="4862176" y="5169603"/>
            <a:ext cx="19058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NeoSans" panose="02000506020000020004" pitchFamily="50" charset="0"/>
              </a:rPr>
              <a:t>V. BOUREZ</a:t>
            </a:r>
          </a:p>
        </p:txBody>
      </p:sp>
      <p:sp>
        <p:nvSpPr>
          <p:cNvPr id="180" name="ZoneTexte 179">
            <a:extLst>
              <a:ext uri="{FF2B5EF4-FFF2-40B4-BE49-F238E27FC236}">
                <a16:creationId xmlns:a16="http://schemas.microsoft.com/office/drawing/2014/main" id="{2FC000BF-FB01-4260-B10A-ABDCE15AC585}"/>
              </a:ext>
            </a:extLst>
          </p:cNvPr>
          <p:cNvSpPr txBox="1"/>
          <p:nvPr/>
        </p:nvSpPr>
        <p:spPr>
          <a:xfrm>
            <a:off x="5488731" y="5408425"/>
            <a:ext cx="1215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R. VENUTI</a:t>
            </a:r>
          </a:p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Y. GARNIER</a:t>
            </a:r>
          </a:p>
          <a:p>
            <a:endParaRPr lang="fr-FR" sz="800" dirty="0">
              <a:solidFill>
                <a:schemeClr val="tx1">
                  <a:lumMod val="65000"/>
                  <a:lumOff val="35000"/>
                </a:schemeClr>
              </a:solidFill>
              <a:latin typeface="NeoSans" panose="02000506020000020004" pitchFamily="50" charset="0"/>
            </a:endParaRPr>
          </a:p>
        </p:txBody>
      </p:sp>
      <p:cxnSp>
        <p:nvCxnSpPr>
          <p:cNvPr id="184" name="Connecteur droit 183">
            <a:extLst>
              <a:ext uri="{FF2B5EF4-FFF2-40B4-BE49-F238E27FC236}">
                <a16:creationId xmlns:a16="http://schemas.microsoft.com/office/drawing/2014/main" id="{0AFEC343-BA89-4C9F-B8A5-6C1A873C9B1B}"/>
              </a:ext>
            </a:extLst>
          </p:cNvPr>
          <p:cNvCxnSpPr>
            <a:cxnSpLocks/>
          </p:cNvCxnSpPr>
          <p:nvPr/>
        </p:nvCxnSpPr>
        <p:spPr>
          <a:xfrm>
            <a:off x="4507659" y="4914052"/>
            <a:ext cx="167627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ZoneTexte 144">
            <a:extLst>
              <a:ext uri="{FF2B5EF4-FFF2-40B4-BE49-F238E27FC236}">
                <a16:creationId xmlns:a16="http://schemas.microsoft.com/office/drawing/2014/main" id="{D55DC1DD-7D4A-4664-81FF-4F023B4C9260}"/>
              </a:ext>
            </a:extLst>
          </p:cNvPr>
          <p:cNvSpPr txBox="1"/>
          <p:nvPr/>
        </p:nvSpPr>
        <p:spPr>
          <a:xfrm>
            <a:off x="8728645" y="5662334"/>
            <a:ext cx="1215280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NeoSans" panose="02000506020000020004" pitchFamily="50" charset="0"/>
              </a:rPr>
              <a:t>X. DEMANZE</a:t>
            </a:r>
          </a:p>
        </p:txBody>
      </p:sp>
      <p:pic>
        <p:nvPicPr>
          <p:cNvPr id="146" name="Graphique 145" descr="Conférencier">
            <a:extLst>
              <a:ext uri="{FF2B5EF4-FFF2-40B4-BE49-F238E27FC236}">
                <a16:creationId xmlns:a16="http://schemas.microsoft.com/office/drawing/2014/main" id="{1B5655FA-20B9-4F1D-8CE2-0248541F8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35510" y="649376"/>
            <a:ext cx="339173" cy="339173"/>
          </a:xfrm>
          <a:prstGeom prst="rect">
            <a:avLst/>
          </a:prstGeom>
        </p:spPr>
      </p:pic>
      <p:sp>
        <p:nvSpPr>
          <p:cNvPr id="147" name="ZoneTexte 146">
            <a:extLst>
              <a:ext uri="{FF2B5EF4-FFF2-40B4-BE49-F238E27FC236}">
                <a16:creationId xmlns:a16="http://schemas.microsoft.com/office/drawing/2014/main" id="{BE9C3578-2E41-40C8-8BFB-80C16783FAB4}"/>
              </a:ext>
            </a:extLst>
          </p:cNvPr>
          <p:cNvSpPr txBox="1"/>
          <p:nvPr/>
        </p:nvSpPr>
        <p:spPr>
          <a:xfrm>
            <a:off x="4250494" y="702087"/>
            <a:ext cx="190582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C. FAULMANN</a:t>
            </a:r>
          </a:p>
        </p:txBody>
      </p:sp>
      <p:sp>
        <p:nvSpPr>
          <p:cNvPr id="148" name="ZoneTexte 147">
            <a:extLst>
              <a:ext uri="{FF2B5EF4-FFF2-40B4-BE49-F238E27FC236}">
                <a16:creationId xmlns:a16="http://schemas.microsoft.com/office/drawing/2014/main" id="{4FC0D5EA-DBA1-4344-AAAC-F9E22E41A3F8}"/>
              </a:ext>
            </a:extLst>
          </p:cNvPr>
          <p:cNvSpPr txBox="1"/>
          <p:nvPr/>
        </p:nvSpPr>
        <p:spPr>
          <a:xfrm>
            <a:off x="446097" y="110173"/>
            <a:ext cx="2722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  <a:latin typeface="NeoSans" panose="02000506020000020004" pitchFamily="50" charset="0"/>
              </a:rPr>
              <a:t>CONSEIL DES PRESIDENTS DE COMITES  </a:t>
            </a:r>
            <a:r>
              <a:rPr lang="fr-FR" sz="1400" b="1" dirty="0">
                <a:solidFill>
                  <a:srgbClr val="C00000"/>
                </a:solidFill>
                <a:latin typeface="Roboto" pitchFamily="2" charset="0"/>
                <a:ea typeface="Roboto" pitchFamily="2" charset="0"/>
              </a:rPr>
              <a:t>(</a:t>
            </a:r>
            <a:r>
              <a:rPr lang="fr-FR" sz="1400" b="1" dirty="0">
                <a:solidFill>
                  <a:srgbClr val="C00000"/>
                </a:solidFill>
                <a:latin typeface="NeoSans" panose="02000506020000020004" pitchFamily="50" charset="0"/>
              </a:rPr>
              <a:t>CPC</a:t>
            </a:r>
            <a:r>
              <a:rPr lang="fr-FR" sz="1400" b="1" dirty="0">
                <a:solidFill>
                  <a:srgbClr val="C00000"/>
                </a:solidFill>
                <a:latin typeface="Roboto" pitchFamily="2" charset="0"/>
                <a:ea typeface="Roboto" pitchFamily="2" charset="0"/>
              </a:rPr>
              <a:t>)</a:t>
            </a:r>
            <a:endParaRPr lang="en-IE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sp>
        <p:nvSpPr>
          <p:cNvPr id="153" name="ZoneTexte 152">
            <a:extLst>
              <a:ext uri="{FF2B5EF4-FFF2-40B4-BE49-F238E27FC236}">
                <a16:creationId xmlns:a16="http://schemas.microsoft.com/office/drawing/2014/main" id="{9E98167B-8AC1-451C-B192-911783AD08D0}"/>
              </a:ext>
            </a:extLst>
          </p:cNvPr>
          <p:cNvSpPr txBox="1"/>
          <p:nvPr/>
        </p:nvSpPr>
        <p:spPr>
          <a:xfrm>
            <a:off x="3927976" y="110502"/>
            <a:ext cx="1560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  <a:latin typeface="NeoSans" panose="02000506020000020004" pitchFamily="50" charset="0"/>
              </a:rPr>
              <a:t>PRESIDENT</a:t>
            </a:r>
            <a:endParaRPr lang="en-IE" sz="1816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sp>
        <p:nvSpPr>
          <p:cNvPr id="154" name="ZoneTexte 153">
            <a:extLst>
              <a:ext uri="{FF2B5EF4-FFF2-40B4-BE49-F238E27FC236}">
                <a16:creationId xmlns:a16="http://schemas.microsoft.com/office/drawing/2014/main" id="{2F5A733C-819D-4EA6-A24C-2B7A465012FF}"/>
              </a:ext>
            </a:extLst>
          </p:cNvPr>
          <p:cNvSpPr txBox="1"/>
          <p:nvPr/>
        </p:nvSpPr>
        <p:spPr>
          <a:xfrm>
            <a:off x="7008430" y="110450"/>
            <a:ext cx="3099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  <a:latin typeface="NeoSans" panose="02000506020000020004" pitchFamily="50" charset="0"/>
              </a:rPr>
              <a:t>CONSEILLER TECHNIQUE NATIONAL </a:t>
            </a:r>
            <a:r>
              <a:rPr lang="fr-FR" sz="1400" b="1" dirty="0">
                <a:solidFill>
                  <a:srgbClr val="C00000"/>
                </a:solidFill>
                <a:latin typeface="Roboto" pitchFamily="2" charset="0"/>
                <a:ea typeface="Roboto" pitchFamily="2" charset="0"/>
              </a:rPr>
              <a:t>(</a:t>
            </a:r>
            <a:r>
              <a:rPr lang="fr-FR" sz="1400" b="1" dirty="0">
                <a:solidFill>
                  <a:srgbClr val="C00000"/>
                </a:solidFill>
                <a:latin typeface="NeoSans" panose="02000506020000020004" pitchFamily="50" charset="0"/>
              </a:rPr>
              <a:t>CTN</a:t>
            </a:r>
            <a:r>
              <a:rPr lang="fr-FR" sz="1400" b="1" dirty="0">
                <a:solidFill>
                  <a:srgbClr val="C00000"/>
                </a:solidFill>
                <a:latin typeface="Roboto" pitchFamily="2" charset="0"/>
                <a:ea typeface="Roboto" pitchFamily="2" charset="0"/>
              </a:rPr>
              <a:t>)</a:t>
            </a:r>
            <a:endParaRPr lang="fr-FR" sz="1400" b="1" dirty="0">
              <a:solidFill>
                <a:srgbClr val="C00000"/>
              </a:solidFill>
              <a:latin typeface="NeoSans" panose="02000506020000020004" pitchFamily="50" charset="0"/>
            </a:endParaRPr>
          </a:p>
        </p:txBody>
      </p:sp>
      <p:pic>
        <p:nvPicPr>
          <p:cNvPr id="155" name="Graphique 154" descr="Conférencier">
            <a:extLst>
              <a:ext uri="{FF2B5EF4-FFF2-40B4-BE49-F238E27FC236}">
                <a16:creationId xmlns:a16="http://schemas.microsoft.com/office/drawing/2014/main" id="{8233E671-C5C6-4062-8353-8EE218604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92754" y="651563"/>
            <a:ext cx="339173" cy="339173"/>
          </a:xfrm>
          <a:prstGeom prst="rect">
            <a:avLst/>
          </a:prstGeom>
        </p:spPr>
      </p:pic>
      <p:sp>
        <p:nvSpPr>
          <p:cNvPr id="158" name="ZoneTexte 157">
            <a:extLst>
              <a:ext uri="{FF2B5EF4-FFF2-40B4-BE49-F238E27FC236}">
                <a16:creationId xmlns:a16="http://schemas.microsoft.com/office/drawing/2014/main" id="{1E4D38F7-FEC7-4AEA-9015-66EC0B9A5AB6}"/>
              </a:ext>
            </a:extLst>
          </p:cNvPr>
          <p:cNvSpPr txBox="1"/>
          <p:nvPr/>
        </p:nvSpPr>
        <p:spPr>
          <a:xfrm>
            <a:off x="7407738" y="704274"/>
            <a:ext cx="190582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N. GALTIER</a:t>
            </a:r>
          </a:p>
        </p:txBody>
      </p:sp>
      <p:pic>
        <p:nvPicPr>
          <p:cNvPr id="159" name="Graphique 158" descr="Conférencier">
            <a:extLst>
              <a:ext uri="{FF2B5EF4-FFF2-40B4-BE49-F238E27FC236}">
                <a16:creationId xmlns:a16="http://schemas.microsoft.com/office/drawing/2014/main" id="{A8F3D5E5-B7CE-4E47-9BF0-8A4AF9651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810" y="665845"/>
            <a:ext cx="339173" cy="339173"/>
          </a:xfrm>
          <a:prstGeom prst="rect">
            <a:avLst/>
          </a:prstGeom>
        </p:spPr>
      </p:pic>
      <p:sp>
        <p:nvSpPr>
          <p:cNvPr id="192" name="ZoneTexte 191">
            <a:extLst>
              <a:ext uri="{FF2B5EF4-FFF2-40B4-BE49-F238E27FC236}">
                <a16:creationId xmlns:a16="http://schemas.microsoft.com/office/drawing/2014/main" id="{F8CEC3AD-5263-4527-ACDA-9F177413A367}"/>
              </a:ext>
            </a:extLst>
          </p:cNvPr>
          <p:cNvSpPr txBox="1"/>
          <p:nvPr/>
        </p:nvSpPr>
        <p:spPr>
          <a:xfrm>
            <a:off x="1073165" y="711210"/>
            <a:ext cx="190582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75" dirty="0">
                <a:latin typeface="NeoSans" panose="02000506020000020004" pitchFamily="50" charset="0"/>
              </a:rPr>
              <a:t>P. GIROUD</a:t>
            </a:r>
          </a:p>
        </p:txBody>
      </p:sp>
    </p:spTree>
    <p:extLst>
      <p:ext uri="{BB962C8B-B14F-4D97-AF65-F5344CB8AC3E}">
        <p14:creationId xmlns:p14="http://schemas.microsoft.com/office/powerpoint/2010/main" val="41925325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291</Words>
  <Application>Microsoft Office PowerPoint</Application>
  <PresentationFormat>Personnalisé</PresentationFormat>
  <Paragraphs>108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Abadi</vt:lpstr>
      <vt:lpstr>Arial</vt:lpstr>
      <vt:lpstr>Calibri</vt:lpstr>
      <vt:lpstr>Calibri Light</vt:lpstr>
      <vt:lpstr>NeoSans</vt:lpstr>
      <vt:lpstr>Roboto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Louis</dc:creator>
  <cp:lastModifiedBy>Yannick</cp:lastModifiedBy>
  <cp:revision>54</cp:revision>
  <dcterms:created xsi:type="dcterms:W3CDTF">2019-05-02T09:23:44Z</dcterms:created>
  <dcterms:modified xsi:type="dcterms:W3CDTF">2021-10-04T09:24:24Z</dcterms:modified>
</cp:coreProperties>
</file>